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95" r:id="rId1"/>
    <p:sldMasterId id="2147483696" r:id="rId2"/>
    <p:sldMasterId id="2147483697" r:id="rId3"/>
  </p:sldMasterIdLst>
  <p:notesMasterIdLst>
    <p:notesMasterId r:id="rId1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embeddedFontLst>
    <p:embeddedFont>
      <p:font typeface="Arial Black" panose="020B0A04020102020204" pitchFamily="34" charset="0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Helvetica Neue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768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318" y="108"/>
      </p:cViewPr>
      <p:guideLst>
        <p:guide pos="768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42482b2a9a_0_1642:notes"/>
          <p:cNvSpPr txBox="1">
            <a:spLocks noGrp="1"/>
          </p:cNvSpPr>
          <p:nvPr>
            <p:ph type="body" idx="1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100"/>
              <a:t>Добрый день, приветствую Вас на обучающем курсе по основам безопасной разработки. Все вы опытные люди, не первый день работающие в сфере ИТ. </a:t>
            </a:r>
            <a:endParaRPr/>
          </a:p>
        </p:txBody>
      </p:sp>
      <p:sp>
        <p:nvSpPr>
          <p:cNvPr id="408" name="Google Shape;408;g142482b2a9a_0_16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728788" y="1524000"/>
            <a:ext cx="7315201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42482b2a9a_0_1233:notes"/>
          <p:cNvSpPr txBox="1">
            <a:spLocks noGrp="1"/>
          </p:cNvSpPr>
          <p:nvPr>
            <p:ph type="body" idx="1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142482b2a9a_0_1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728788" y="1524000"/>
            <a:ext cx="7315201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42482b2a9a_0_397:notes"/>
          <p:cNvSpPr txBox="1">
            <a:spLocks noGrp="1"/>
          </p:cNvSpPr>
          <p:nvPr>
            <p:ph type="body" idx="1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g142482b2a9a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728788" y="1524000"/>
            <a:ext cx="7315201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42482b2a9a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728788" y="1524000"/>
            <a:ext cx="7315201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8" name="Google Shape;428;g142482b2a9a_0_501:notes"/>
          <p:cNvSpPr txBox="1">
            <a:spLocks noGrp="1"/>
          </p:cNvSpPr>
          <p:nvPr>
            <p:ph type="body" idx="1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latin typeface="Arial"/>
                <a:ea typeface="Arial"/>
                <a:cs typeface="Arial"/>
                <a:sym typeface="Arial"/>
              </a:rPr>
              <a:t>ЗДЕСЬ ТЕКСТ,КОТОРЫЙ БУДЕТ ПРОГОВАРИВАТЬСЯ ДЛЯ ЭТОГО СЛАЙДА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latin typeface="Arial"/>
                <a:ea typeface="Arial"/>
                <a:cs typeface="Arial"/>
                <a:sym typeface="Arial"/>
              </a:rPr>
              <a:t>ЦЕЛЬ урока должна быть понятной и понятна ценность. В тексте важно проговорить как эта тема связана с предыдущей и какую ценность несет в общейй программе.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4999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100">
                <a:latin typeface="Arial"/>
                <a:ea typeface="Arial"/>
                <a:cs typeface="Arial"/>
                <a:sym typeface="Arial"/>
              </a:rPr>
              <a:t>Каждая цель начинается с глагола. Например “изучить”, “подготовить”, “обосновать”, “обобщить”, “рассмотреть”, “выяснить” ит.д.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g142482b2a9a_0_501:notes"/>
          <p:cNvSpPr txBox="1">
            <a:spLocks noGrp="1"/>
          </p:cNvSpPr>
          <p:nvPr>
            <p:ph type="sldNum" idx="12"/>
          </p:nvPr>
        </p:nvSpPr>
        <p:spPr>
          <a:xfrm>
            <a:off x="2185095" y="11580284"/>
            <a:ext cx="1671600" cy="6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ru-RU">
                <a:latin typeface="Arial"/>
                <a:ea typeface="Arial"/>
                <a:cs typeface="Arial"/>
                <a:sym typeface="Arial"/>
              </a:rPr>
              <a:t>3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42482b2a9a_0_587:notes"/>
          <p:cNvSpPr txBox="1">
            <a:spLocks noGrp="1"/>
          </p:cNvSpPr>
          <p:nvPr>
            <p:ph type="body" idx="1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g142482b2a9a_0_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728788" y="1524000"/>
            <a:ext cx="7315201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42482b2a9a_0_1430:notes"/>
          <p:cNvSpPr txBox="1">
            <a:spLocks noGrp="1"/>
          </p:cNvSpPr>
          <p:nvPr>
            <p:ph type="body" idx="1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g142482b2a9a_0_1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728788" y="1524000"/>
            <a:ext cx="7315201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42482b2a9a_0_1935:notes"/>
          <p:cNvSpPr txBox="1">
            <a:spLocks noGrp="1"/>
          </p:cNvSpPr>
          <p:nvPr>
            <p:ph type="body" idx="1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g142482b2a9a_0_1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728788" y="1524000"/>
            <a:ext cx="7315201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42482b2a9a_0_743:notes"/>
          <p:cNvSpPr txBox="1">
            <a:spLocks noGrp="1"/>
          </p:cNvSpPr>
          <p:nvPr>
            <p:ph type="body" idx="1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g142482b2a9a_0_7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728788" y="1524000"/>
            <a:ext cx="7315201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142482b2a9a_0_1833:notes"/>
          <p:cNvSpPr txBox="1">
            <a:spLocks noGrp="1"/>
          </p:cNvSpPr>
          <p:nvPr>
            <p:ph type="body" idx="1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g142482b2a9a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728788" y="1524000"/>
            <a:ext cx="7315201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42482b2a9a_0_1132:notes"/>
          <p:cNvSpPr txBox="1">
            <a:spLocks noGrp="1"/>
          </p:cNvSpPr>
          <p:nvPr>
            <p:ph type="body" idx="1"/>
          </p:nvPr>
        </p:nvSpPr>
        <p:spPr>
          <a:xfrm>
            <a:off x="385763" y="5867400"/>
            <a:ext cx="3086100" cy="480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g142482b2a9a_0_1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728788" y="1524000"/>
            <a:ext cx="7315201" cy="4114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pn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png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png"/><Relationship Id="rId7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3.png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3.png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Титульный 1">
  <p:cSld name="Титульный 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25;p2"/>
          <p:cNvGrpSpPr/>
          <p:nvPr/>
        </p:nvGrpSpPr>
        <p:grpSpPr>
          <a:xfrm>
            <a:off x="386965" y="332075"/>
            <a:ext cx="3039246" cy="179342"/>
            <a:chOff x="2454368" y="3215825"/>
            <a:chExt cx="7289319" cy="430135"/>
          </a:xfrm>
        </p:grpSpPr>
        <p:sp>
          <p:nvSpPr>
            <p:cNvPr id="26" name="Google Shape;26;p2"/>
            <p:cNvSpPr/>
            <p:nvPr/>
          </p:nvSpPr>
          <p:spPr>
            <a:xfrm>
              <a:off x="2454368" y="3219692"/>
              <a:ext cx="2284368" cy="422581"/>
            </a:xfrm>
            <a:custGeom>
              <a:avLst/>
              <a:gdLst/>
              <a:ahLst/>
              <a:cxnLst/>
              <a:rect l="l" t="t" r="r" b="b"/>
              <a:pathLst>
                <a:path w="2284368" h="422581" extrusionOk="0">
                  <a:moveTo>
                    <a:pt x="778278" y="1087"/>
                  </a:moveTo>
                  <a:cubicBezTo>
                    <a:pt x="735953" y="1087"/>
                    <a:pt x="694580" y="13447"/>
                    <a:pt x="659393" y="36604"/>
                  </a:cubicBezTo>
                  <a:cubicBezTo>
                    <a:pt x="624196" y="59761"/>
                    <a:pt x="596776" y="92676"/>
                    <a:pt x="580577" y="131184"/>
                  </a:cubicBezTo>
                  <a:cubicBezTo>
                    <a:pt x="564377" y="169693"/>
                    <a:pt x="560142" y="212068"/>
                    <a:pt x="568403" y="252949"/>
                  </a:cubicBezTo>
                  <a:cubicBezTo>
                    <a:pt x="576655" y="293830"/>
                    <a:pt x="597033" y="331381"/>
                    <a:pt x="626966" y="360855"/>
                  </a:cubicBezTo>
                  <a:cubicBezTo>
                    <a:pt x="656889" y="390329"/>
                    <a:pt x="695017" y="410400"/>
                    <a:pt x="736524" y="418532"/>
                  </a:cubicBezTo>
                  <a:cubicBezTo>
                    <a:pt x="778040" y="426664"/>
                    <a:pt x="821060" y="422491"/>
                    <a:pt x="860169" y="406539"/>
                  </a:cubicBezTo>
                  <a:cubicBezTo>
                    <a:pt x="899267" y="390589"/>
                    <a:pt x="932684" y="363576"/>
                    <a:pt x="956202" y="328920"/>
                  </a:cubicBezTo>
                  <a:cubicBezTo>
                    <a:pt x="979711" y="294262"/>
                    <a:pt x="992265" y="253516"/>
                    <a:pt x="992265" y="211834"/>
                  </a:cubicBezTo>
                  <a:cubicBezTo>
                    <a:pt x="992265" y="184157"/>
                    <a:pt x="986735" y="156749"/>
                    <a:pt x="975989" y="131177"/>
                  </a:cubicBezTo>
                  <a:cubicBezTo>
                    <a:pt x="965234" y="105604"/>
                    <a:pt x="949473" y="82370"/>
                    <a:pt x="929600" y="62798"/>
                  </a:cubicBezTo>
                  <a:cubicBezTo>
                    <a:pt x="909727" y="43227"/>
                    <a:pt x="886142" y="27704"/>
                    <a:pt x="860169" y="17115"/>
                  </a:cubicBezTo>
                  <a:cubicBezTo>
                    <a:pt x="834204" y="6527"/>
                    <a:pt x="806374" y="1080"/>
                    <a:pt x="778278" y="1087"/>
                  </a:cubicBezTo>
                  <a:close/>
                  <a:moveTo>
                    <a:pt x="2067070" y="25"/>
                  </a:moveTo>
                  <a:lnTo>
                    <a:pt x="1432392" y="25"/>
                  </a:lnTo>
                  <a:cubicBezTo>
                    <a:pt x="1376228" y="882"/>
                    <a:pt x="1322643" y="23460"/>
                    <a:pt x="1283230" y="62885"/>
                  </a:cubicBezTo>
                  <a:cubicBezTo>
                    <a:pt x="1243818" y="102310"/>
                    <a:pt x="1221718" y="155420"/>
                    <a:pt x="1221718" y="210748"/>
                  </a:cubicBezTo>
                  <a:cubicBezTo>
                    <a:pt x="1221718" y="266076"/>
                    <a:pt x="1243818" y="319186"/>
                    <a:pt x="1283230" y="358610"/>
                  </a:cubicBezTo>
                  <a:cubicBezTo>
                    <a:pt x="1322643" y="398036"/>
                    <a:pt x="1376228" y="420613"/>
                    <a:pt x="1432392" y="421471"/>
                  </a:cubicBezTo>
                  <a:lnTo>
                    <a:pt x="2067070" y="421471"/>
                  </a:lnTo>
                  <a:cubicBezTo>
                    <a:pt x="2095452" y="421903"/>
                    <a:pt x="2123634" y="416772"/>
                    <a:pt x="2149969" y="406376"/>
                  </a:cubicBezTo>
                  <a:cubicBezTo>
                    <a:pt x="2176314" y="395982"/>
                    <a:pt x="2200299" y="380529"/>
                    <a:pt x="2220524" y="360918"/>
                  </a:cubicBezTo>
                  <a:cubicBezTo>
                    <a:pt x="2240740" y="341308"/>
                    <a:pt x="2256806" y="317932"/>
                    <a:pt x="2267770" y="292151"/>
                  </a:cubicBezTo>
                  <a:cubicBezTo>
                    <a:pt x="2278725" y="266370"/>
                    <a:pt x="2284369" y="238698"/>
                    <a:pt x="2284369" y="210748"/>
                  </a:cubicBezTo>
                  <a:cubicBezTo>
                    <a:pt x="2284369" y="182797"/>
                    <a:pt x="2278725" y="155126"/>
                    <a:pt x="2267770" y="129345"/>
                  </a:cubicBezTo>
                  <a:cubicBezTo>
                    <a:pt x="2256806" y="103564"/>
                    <a:pt x="2240740" y="80188"/>
                    <a:pt x="2220524" y="60577"/>
                  </a:cubicBezTo>
                  <a:cubicBezTo>
                    <a:pt x="2200299" y="40967"/>
                    <a:pt x="2176314" y="25514"/>
                    <a:pt x="2149969" y="15118"/>
                  </a:cubicBezTo>
                  <a:cubicBezTo>
                    <a:pt x="2123634" y="4724"/>
                    <a:pt x="2095452" y="-407"/>
                    <a:pt x="2067070" y="25"/>
                  </a:cubicBezTo>
                  <a:close/>
                  <a:moveTo>
                    <a:pt x="214038" y="1087"/>
                  </a:moveTo>
                  <a:cubicBezTo>
                    <a:pt x="171713" y="1076"/>
                    <a:pt x="130336" y="13428"/>
                    <a:pt x="95139" y="36579"/>
                  </a:cubicBezTo>
                  <a:cubicBezTo>
                    <a:pt x="59943" y="59730"/>
                    <a:pt x="32507" y="92642"/>
                    <a:pt x="16303" y="131149"/>
                  </a:cubicBezTo>
                  <a:cubicBezTo>
                    <a:pt x="100" y="169658"/>
                    <a:pt x="-4145" y="212034"/>
                    <a:pt x="4106" y="252918"/>
                  </a:cubicBezTo>
                  <a:cubicBezTo>
                    <a:pt x="12356" y="293802"/>
                    <a:pt x="32732" y="331359"/>
                    <a:pt x="62657" y="360837"/>
                  </a:cubicBezTo>
                  <a:cubicBezTo>
                    <a:pt x="92582" y="390316"/>
                    <a:pt x="130710" y="410393"/>
                    <a:pt x="172221" y="418528"/>
                  </a:cubicBezTo>
                  <a:cubicBezTo>
                    <a:pt x="213732" y="426665"/>
                    <a:pt x="256761" y="422494"/>
                    <a:pt x="295865" y="406544"/>
                  </a:cubicBezTo>
                  <a:cubicBezTo>
                    <a:pt x="334968" y="390594"/>
                    <a:pt x="368392" y="363583"/>
                    <a:pt x="391907" y="328924"/>
                  </a:cubicBezTo>
                  <a:cubicBezTo>
                    <a:pt x="415423" y="294266"/>
                    <a:pt x="427974" y="253519"/>
                    <a:pt x="427974" y="211834"/>
                  </a:cubicBezTo>
                  <a:cubicBezTo>
                    <a:pt x="427981" y="184160"/>
                    <a:pt x="422452" y="156757"/>
                    <a:pt x="411704" y="131188"/>
                  </a:cubicBezTo>
                  <a:cubicBezTo>
                    <a:pt x="400956" y="105619"/>
                    <a:pt x="385198" y="82387"/>
                    <a:pt x="365332" y="62816"/>
                  </a:cubicBezTo>
                  <a:cubicBezTo>
                    <a:pt x="345465" y="43245"/>
                    <a:pt x="321879" y="27722"/>
                    <a:pt x="295920" y="17130"/>
                  </a:cubicBezTo>
                  <a:cubicBezTo>
                    <a:pt x="269961" y="6538"/>
                    <a:pt x="242138" y="1087"/>
                    <a:pt x="214038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959824" y="3221941"/>
              <a:ext cx="637552" cy="417857"/>
            </a:xfrm>
            <a:custGeom>
              <a:avLst/>
              <a:gdLst/>
              <a:ahLst/>
              <a:cxnLst/>
              <a:rect l="l" t="t" r="r" b="b"/>
              <a:pathLst>
                <a:path w="637552" h="417857" extrusionOk="0">
                  <a:moveTo>
                    <a:pt x="456659" y="417858"/>
                  </a:moveTo>
                  <a:lnTo>
                    <a:pt x="637553" y="417858"/>
                  </a:lnTo>
                  <a:lnTo>
                    <a:pt x="637553" y="0"/>
                  </a:lnTo>
                  <a:lnTo>
                    <a:pt x="456659" y="0"/>
                  </a:lnTo>
                  <a:lnTo>
                    <a:pt x="180903" y="235961"/>
                  </a:lnTo>
                  <a:lnTo>
                    <a:pt x="180903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0903" y="417858"/>
                  </a:lnTo>
                  <a:lnTo>
                    <a:pt x="456659" y="181948"/>
                  </a:lnTo>
                  <a:lnTo>
                    <a:pt x="456659" y="4178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662335" y="3221941"/>
              <a:ext cx="632565" cy="417857"/>
            </a:xfrm>
            <a:custGeom>
              <a:avLst/>
              <a:gdLst/>
              <a:ahLst/>
              <a:cxnLst/>
              <a:rect l="l" t="t" r="r" b="b"/>
              <a:pathLst>
                <a:path w="632565" h="417857" extrusionOk="0">
                  <a:moveTo>
                    <a:pt x="632566" y="417858"/>
                  </a:moveTo>
                  <a:lnTo>
                    <a:pt x="632566" y="0"/>
                  </a:lnTo>
                  <a:lnTo>
                    <a:pt x="445409" y="0"/>
                  </a:lnTo>
                  <a:lnTo>
                    <a:pt x="445409" y="138849"/>
                  </a:lnTo>
                  <a:lnTo>
                    <a:pt x="187099" y="138849"/>
                  </a:lnTo>
                  <a:lnTo>
                    <a:pt x="187099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099" y="417858"/>
                  </a:lnTo>
                  <a:lnTo>
                    <a:pt x="187099" y="271583"/>
                  </a:lnTo>
                  <a:lnTo>
                    <a:pt x="445409" y="271583"/>
                  </a:lnTo>
                  <a:lnTo>
                    <a:pt x="445409" y="417858"/>
                  </a:lnTo>
                  <a:lnTo>
                    <a:pt x="632566" y="4178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359859" y="3221941"/>
              <a:ext cx="632670" cy="417857"/>
            </a:xfrm>
            <a:custGeom>
              <a:avLst/>
              <a:gdLst/>
              <a:ahLst/>
              <a:cxnLst/>
              <a:rect l="l" t="t" r="r" b="b"/>
              <a:pathLst>
                <a:path w="632670" h="417857" extrusionOk="0">
                  <a:moveTo>
                    <a:pt x="632670" y="417858"/>
                  </a:moveTo>
                  <a:lnTo>
                    <a:pt x="632670" y="0"/>
                  </a:lnTo>
                  <a:lnTo>
                    <a:pt x="445467" y="0"/>
                  </a:lnTo>
                  <a:lnTo>
                    <a:pt x="445467" y="138849"/>
                  </a:lnTo>
                  <a:lnTo>
                    <a:pt x="187156" y="138849"/>
                  </a:lnTo>
                  <a:lnTo>
                    <a:pt x="187156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156" y="417858"/>
                  </a:lnTo>
                  <a:lnTo>
                    <a:pt x="187156" y="271583"/>
                  </a:lnTo>
                  <a:lnTo>
                    <a:pt x="445467" y="271583"/>
                  </a:lnTo>
                  <a:lnTo>
                    <a:pt x="445467" y="417858"/>
                  </a:lnTo>
                  <a:lnTo>
                    <a:pt x="632670" y="4178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051224" y="3215825"/>
              <a:ext cx="683771" cy="430135"/>
            </a:xfrm>
            <a:custGeom>
              <a:avLst/>
              <a:gdLst/>
              <a:ahLst/>
              <a:cxnLst/>
              <a:rect l="l" t="t" r="r" b="b"/>
              <a:pathLst>
                <a:path w="683771" h="430135" extrusionOk="0">
                  <a:moveTo>
                    <a:pt x="0" y="219994"/>
                  </a:moveTo>
                  <a:cubicBezTo>
                    <a:pt x="0" y="369857"/>
                    <a:pt x="112299" y="430135"/>
                    <a:pt x="331882" y="430135"/>
                  </a:cubicBezTo>
                  <a:lnTo>
                    <a:pt x="351841" y="430135"/>
                  </a:lnTo>
                  <a:cubicBezTo>
                    <a:pt x="571415" y="430135"/>
                    <a:pt x="683771" y="369857"/>
                    <a:pt x="683771" y="219994"/>
                  </a:cubicBezTo>
                  <a:lnTo>
                    <a:pt x="683771" y="210141"/>
                  </a:lnTo>
                  <a:cubicBezTo>
                    <a:pt x="683771" y="60278"/>
                    <a:pt x="571519" y="0"/>
                    <a:pt x="351841" y="0"/>
                  </a:cubicBezTo>
                  <a:lnTo>
                    <a:pt x="331882" y="0"/>
                  </a:lnTo>
                  <a:cubicBezTo>
                    <a:pt x="112299" y="0"/>
                    <a:pt x="0" y="60278"/>
                    <a:pt x="0" y="210141"/>
                  </a:cubicBezTo>
                  <a:lnTo>
                    <a:pt x="0" y="219994"/>
                  </a:lnTo>
                  <a:close/>
                  <a:moveTo>
                    <a:pt x="193410" y="217518"/>
                  </a:moveTo>
                  <a:lnTo>
                    <a:pt x="193410" y="212465"/>
                  </a:lnTo>
                  <a:cubicBezTo>
                    <a:pt x="193410" y="147993"/>
                    <a:pt x="242711" y="122780"/>
                    <a:pt x="330036" y="122780"/>
                  </a:cubicBezTo>
                  <a:lnTo>
                    <a:pt x="353735" y="122780"/>
                  </a:lnTo>
                  <a:cubicBezTo>
                    <a:pt x="440955" y="122780"/>
                    <a:pt x="490409" y="148043"/>
                    <a:pt x="490409" y="212465"/>
                  </a:cubicBezTo>
                  <a:lnTo>
                    <a:pt x="490409" y="217518"/>
                  </a:lnTo>
                  <a:cubicBezTo>
                    <a:pt x="490409" y="282041"/>
                    <a:pt x="441107" y="307254"/>
                    <a:pt x="353735" y="307254"/>
                  </a:cubicBezTo>
                  <a:lnTo>
                    <a:pt x="330036" y="307254"/>
                  </a:lnTo>
                  <a:cubicBezTo>
                    <a:pt x="242711" y="307254"/>
                    <a:pt x="193410" y="282041"/>
                    <a:pt x="193410" y="2175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71886" y="3221941"/>
              <a:ext cx="631546" cy="417857"/>
            </a:xfrm>
            <a:custGeom>
              <a:avLst/>
              <a:gdLst/>
              <a:ahLst/>
              <a:cxnLst/>
              <a:rect l="l" t="t" r="r" b="b"/>
              <a:pathLst>
                <a:path w="631546" h="417857" extrusionOk="0">
                  <a:moveTo>
                    <a:pt x="0" y="0"/>
                  </a:moveTo>
                  <a:lnTo>
                    <a:pt x="0" y="135210"/>
                  </a:lnTo>
                  <a:lnTo>
                    <a:pt x="222343" y="135210"/>
                  </a:lnTo>
                  <a:lnTo>
                    <a:pt x="222343" y="417858"/>
                  </a:lnTo>
                  <a:lnTo>
                    <a:pt x="409452" y="417858"/>
                  </a:lnTo>
                  <a:lnTo>
                    <a:pt x="409452" y="135210"/>
                  </a:lnTo>
                  <a:lnTo>
                    <a:pt x="631547" y="135210"/>
                  </a:lnTo>
                  <a:lnTo>
                    <a:pt x="6315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044574" y="3221941"/>
              <a:ext cx="699113" cy="417857"/>
            </a:xfrm>
            <a:custGeom>
              <a:avLst/>
              <a:gdLst/>
              <a:ahLst/>
              <a:cxnLst/>
              <a:rect l="l" t="t" r="r" b="b"/>
              <a:pathLst>
                <a:path w="699113" h="417857" extrusionOk="0">
                  <a:moveTo>
                    <a:pt x="457677" y="417858"/>
                  </a:moveTo>
                  <a:lnTo>
                    <a:pt x="699113" y="417858"/>
                  </a:lnTo>
                  <a:lnTo>
                    <a:pt x="483642" y="205291"/>
                  </a:lnTo>
                  <a:lnTo>
                    <a:pt x="692593" y="101"/>
                  </a:lnTo>
                  <a:lnTo>
                    <a:pt x="463112" y="101"/>
                  </a:lnTo>
                  <a:lnTo>
                    <a:pt x="355381" y="118032"/>
                  </a:lnTo>
                  <a:lnTo>
                    <a:pt x="247641" y="0"/>
                  </a:lnTo>
                  <a:lnTo>
                    <a:pt x="6205" y="0"/>
                  </a:lnTo>
                  <a:lnTo>
                    <a:pt x="213986" y="213881"/>
                  </a:lnTo>
                  <a:lnTo>
                    <a:pt x="0" y="417858"/>
                  </a:lnTo>
                  <a:lnTo>
                    <a:pt x="229529" y="417858"/>
                  </a:lnTo>
                  <a:lnTo>
                    <a:pt x="343684" y="298715"/>
                  </a:lnTo>
                  <a:lnTo>
                    <a:pt x="457677" y="4178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458531" y="3222547"/>
              <a:ext cx="550437" cy="418009"/>
            </a:xfrm>
            <a:custGeom>
              <a:avLst/>
              <a:gdLst/>
              <a:ahLst/>
              <a:cxnLst/>
              <a:rect l="l" t="t" r="r" b="b"/>
              <a:pathLst>
                <a:path w="550437" h="418009" extrusionOk="0">
                  <a:moveTo>
                    <a:pt x="0" y="418009"/>
                  </a:moveTo>
                  <a:lnTo>
                    <a:pt x="550390" y="418009"/>
                  </a:lnTo>
                  <a:lnTo>
                    <a:pt x="550390" y="304981"/>
                  </a:lnTo>
                  <a:lnTo>
                    <a:pt x="187670" y="304981"/>
                  </a:lnTo>
                  <a:lnTo>
                    <a:pt x="187670" y="252938"/>
                  </a:lnTo>
                  <a:lnTo>
                    <a:pt x="496567" y="252938"/>
                  </a:lnTo>
                  <a:lnTo>
                    <a:pt x="496567" y="164516"/>
                  </a:lnTo>
                  <a:lnTo>
                    <a:pt x="187670" y="164516"/>
                  </a:lnTo>
                  <a:lnTo>
                    <a:pt x="187670" y="112068"/>
                  </a:lnTo>
                  <a:lnTo>
                    <a:pt x="550437" y="112068"/>
                  </a:lnTo>
                  <a:lnTo>
                    <a:pt x="550437" y="0"/>
                  </a:lnTo>
                  <a:lnTo>
                    <a:pt x="0" y="0"/>
                  </a:lnTo>
                  <a:lnTo>
                    <a:pt x="0" y="4180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body" idx="1"/>
          </p:nvPr>
        </p:nvSpPr>
        <p:spPr>
          <a:xfrm>
            <a:off x="339530" y="6178218"/>
            <a:ext cx="97742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title"/>
          </p:nvPr>
        </p:nvSpPr>
        <p:spPr>
          <a:xfrm>
            <a:off x="339530" y="4415757"/>
            <a:ext cx="9774236" cy="15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ол. заголовок + текст + картинка">
  <p:cSld name="Бол. заголовок + текст + картинка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8" name="Google Shape;108;p11"/>
          <p:cNvSpPr>
            <a:spLocks noGrp="1"/>
          </p:cNvSpPr>
          <p:nvPr>
            <p:ph type="pic" idx="2"/>
          </p:nvPr>
        </p:nvSpPr>
        <p:spPr>
          <a:xfrm>
            <a:off x="6613526" y="0"/>
            <a:ext cx="5578474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09" name="Google Shape;109;p11"/>
          <p:cNvSpPr txBox="1">
            <a:spLocks noGrp="1"/>
          </p:cNvSpPr>
          <p:nvPr>
            <p:ph type="title"/>
          </p:nvPr>
        </p:nvSpPr>
        <p:spPr>
          <a:xfrm>
            <a:off x="334963" y="290923"/>
            <a:ext cx="5583237" cy="1052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0" name="Google Shape;110;p11"/>
          <p:cNvSpPr txBox="1">
            <a:spLocks noGrp="1"/>
          </p:cNvSpPr>
          <p:nvPr>
            <p:ph type="ftr" idx="11"/>
          </p:nvPr>
        </p:nvSpPr>
        <p:spPr>
          <a:xfrm>
            <a:off x="336154" y="5883853"/>
            <a:ext cx="5585221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1"/>
          <p:cNvSpPr txBox="1">
            <a:spLocks noGrp="1"/>
          </p:cNvSpPr>
          <p:nvPr>
            <p:ph type="body" idx="1"/>
          </p:nvPr>
        </p:nvSpPr>
        <p:spPr>
          <a:xfrm>
            <a:off x="334963" y="1583813"/>
            <a:ext cx="5578474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ол. заголовок без лого">
  <p:cSld name="Бол. заголовок без лого">
    <p:bg>
      <p:bgPr>
        <a:solidFill>
          <a:schemeClr val="lt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2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2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2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2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2"/>
          <p:cNvSpPr txBox="1">
            <a:spLocks noGrp="1"/>
          </p:cNvSpPr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8" name="Google Shape;118;p12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2"/>
          <p:cNvSpPr txBox="1">
            <a:spLocks noGrp="1"/>
          </p:cNvSpPr>
          <p:nvPr>
            <p:ph type="body" idx="1"/>
          </p:nvPr>
        </p:nvSpPr>
        <p:spPr>
          <a:xfrm>
            <a:off x="334962" y="1042988"/>
            <a:ext cx="85550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" name="Google Shape;120;p12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Перебивка 1">
  <p:cSld name="Перебивка 1">
    <p:bg>
      <p:bgPr>
        <a:solidFill>
          <a:schemeClr val="dk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>
            <a:spLocks noGrp="1"/>
          </p:cNvSpPr>
          <p:nvPr>
            <p:ph type="title"/>
          </p:nvPr>
        </p:nvSpPr>
        <p:spPr>
          <a:xfrm>
            <a:off x="334963" y="295258"/>
            <a:ext cx="8553450" cy="14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body" idx="1"/>
          </p:nvPr>
        </p:nvSpPr>
        <p:spPr>
          <a:xfrm>
            <a:off x="334963" y="1861246"/>
            <a:ext cx="8553450" cy="295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4" name="Google Shape;124;p13"/>
          <p:cNvGrpSpPr/>
          <p:nvPr/>
        </p:nvGrpSpPr>
        <p:grpSpPr>
          <a:xfrm>
            <a:off x="9955213" y="334963"/>
            <a:ext cx="1900237" cy="112130"/>
            <a:chOff x="734088" y="3110549"/>
            <a:chExt cx="10732736" cy="642560"/>
          </a:xfrm>
        </p:grpSpPr>
        <p:sp>
          <p:nvSpPr>
            <p:cNvPr id="125" name="Google Shape;125;p13"/>
            <p:cNvSpPr/>
            <p:nvPr/>
          </p:nvSpPr>
          <p:spPr>
            <a:xfrm>
              <a:off x="734088" y="3116323"/>
              <a:ext cx="3363495" cy="631276"/>
            </a:xfrm>
            <a:custGeom>
              <a:avLst/>
              <a:gdLst/>
              <a:ahLst/>
              <a:cxnLst/>
              <a:rect l="l" t="t" r="r" b="b"/>
              <a:pathLst>
                <a:path w="3363495" h="631276" extrusionOk="0">
                  <a:moveTo>
                    <a:pt x="1145927" y="1623"/>
                  </a:moveTo>
                  <a:cubicBezTo>
                    <a:pt x="971917" y="1623"/>
                    <a:pt x="830854" y="142576"/>
                    <a:pt x="830854" y="316450"/>
                  </a:cubicBezTo>
                  <a:cubicBezTo>
                    <a:pt x="830854" y="490324"/>
                    <a:pt x="971917" y="631277"/>
                    <a:pt x="1145927" y="631277"/>
                  </a:cubicBezTo>
                  <a:cubicBezTo>
                    <a:pt x="1319937" y="631277"/>
                    <a:pt x="1461001" y="490324"/>
                    <a:pt x="1461001" y="316450"/>
                  </a:cubicBezTo>
                  <a:cubicBezTo>
                    <a:pt x="1461042" y="142617"/>
                    <a:pt x="1320047" y="1665"/>
                    <a:pt x="1146078" y="1623"/>
                  </a:cubicBezTo>
                  <a:cubicBezTo>
                    <a:pt x="1146028" y="1623"/>
                    <a:pt x="1145978" y="1623"/>
                    <a:pt x="1145927" y="1623"/>
                  </a:cubicBezTo>
                  <a:close/>
                  <a:moveTo>
                    <a:pt x="3043543" y="38"/>
                  </a:moveTo>
                  <a:lnTo>
                    <a:pt x="2109050" y="38"/>
                  </a:lnTo>
                  <a:cubicBezTo>
                    <a:pt x="1935061" y="2730"/>
                    <a:pt x="1796199" y="145848"/>
                    <a:pt x="1798893" y="319702"/>
                  </a:cubicBezTo>
                  <a:cubicBezTo>
                    <a:pt x="1801528" y="489760"/>
                    <a:pt x="1938859" y="626983"/>
                    <a:pt x="2109050" y="629616"/>
                  </a:cubicBezTo>
                  <a:lnTo>
                    <a:pt x="3043543" y="629616"/>
                  </a:lnTo>
                  <a:cubicBezTo>
                    <a:pt x="3217533" y="632308"/>
                    <a:pt x="3360763" y="493555"/>
                    <a:pt x="3363457" y="319702"/>
                  </a:cubicBezTo>
                  <a:cubicBezTo>
                    <a:pt x="3366152" y="145848"/>
                    <a:pt x="3227290" y="2730"/>
                    <a:pt x="3053300" y="38"/>
                  </a:cubicBezTo>
                  <a:cubicBezTo>
                    <a:pt x="3050048" y="-13"/>
                    <a:pt x="3046795" y="-13"/>
                    <a:pt x="3043543" y="38"/>
                  </a:cubicBezTo>
                  <a:close/>
                  <a:moveTo>
                    <a:pt x="315149" y="1623"/>
                  </a:moveTo>
                  <a:cubicBezTo>
                    <a:pt x="141139" y="1581"/>
                    <a:pt x="42" y="142500"/>
                    <a:pt x="0" y="316374"/>
                  </a:cubicBezTo>
                  <a:cubicBezTo>
                    <a:pt x="-42" y="490248"/>
                    <a:pt x="140988" y="631235"/>
                    <a:pt x="314998" y="631277"/>
                  </a:cubicBezTo>
                  <a:cubicBezTo>
                    <a:pt x="489008" y="631318"/>
                    <a:pt x="630105" y="490399"/>
                    <a:pt x="630147" y="316525"/>
                  </a:cubicBezTo>
                  <a:cubicBezTo>
                    <a:pt x="630147" y="316500"/>
                    <a:pt x="630147" y="316475"/>
                    <a:pt x="630147" y="316450"/>
                  </a:cubicBezTo>
                  <a:cubicBezTo>
                    <a:pt x="630188" y="142617"/>
                    <a:pt x="489193" y="1665"/>
                    <a:pt x="315224" y="1623"/>
                  </a:cubicBezTo>
                  <a:cubicBezTo>
                    <a:pt x="315199" y="1623"/>
                    <a:pt x="315174" y="1623"/>
                    <a:pt x="315149" y="16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4423112" y="3119682"/>
              <a:ext cx="938723" cy="624219"/>
            </a:xfrm>
            <a:custGeom>
              <a:avLst/>
              <a:gdLst/>
              <a:ahLst/>
              <a:cxnLst/>
              <a:rect l="l" t="t" r="r" b="b"/>
              <a:pathLst>
                <a:path w="938723" h="624219" extrusionOk="0">
                  <a:moveTo>
                    <a:pt x="672373" y="624219"/>
                  </a:moveTo>
                  <a:lnTo>
                    <a:pt x="938724" y="624219"/>
                  </a:lnTo>
                  <a:lnTo>
                    <a:pt x="938724" y="0"/>
                  </a:lnTo>
                  <a:lnTo>
                    <a:pt x="672373" y="0"/>
                  </a:lnTo>
                  <a:lnTo>
                    <a:pt x="266351" y="352491"/>
                  </a:lnTo>
                  <a:lnTo>
                    <a:pt x="26635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66351" y="624219"/>
                  </a:lnTo>
                  <a:lnTo>
                    <a:pt x="672373" y="27180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5457468" y="3119682"/>
              <a:ext cx="931396" cy="624219"/>
            </a:xfrm>
            <a:custGeom>
              <a:avLst/>
              <a:gdLst/>
              <a:ahLst/>
              <a:cxnLst/>
              <a:rect l="l" t="t" r="r" b="b"/>
              <a:pathLst>
                <a:path w="931396" h="624219" extrusionOk="0">
                  <a:moveTo>
                    <a:pt x="931397" y="624219"/>
                  </a:moveTo>
                  <a:lnTo>
                    <a:pt x="931397" y="0"/>
                  </a:lnTo>
                  <a:lnTo>
                    <a:pt x="655830" y="0"/>
                  </a:lnTo>
                  <a:lnTo>
                    <a:pt x="655830" y="207419"/>
                  </a:lnTo>
                  <a:lnTo>
                    <a:pt x="275491" y="207419"/>
                  </a:lnTo>
                  <a:lnTo>
                    <a:pt x="27549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491" y="624219"/>
                  </a:lnTo>
                  <a:lnTo>
                    <a:pt x="275491" y="405705"/>
                  </a:lnTo>
                  <a:lnTo>
                    <a:pt x="655830" y="405705"/>
                  </a:lnTo>
                  <a:lnTo>
                    <a:pt x="655830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6484497" y="3119682"/>
              <a:ext cx="931547" cy="624219"/>
            </a:xfrm>
            <a:custGeom>
              <a:avLst/>
              <a:gdLst/>
              <a:ahLst/>
              <a:cxnLst/>
              <a:rect l="l" t="t" r="r" b="b"/>
              <a:pathLst>
                <a:path w="931547" h="624219" extrusionOk="0">
                  <a:moveTo>
                    <a:pt x="931547" y="624219"/>
                  </a:moveTo>
                  <a:lnTo>
                    <a:pt x="931547" y="0"/>
                  </a:lnTo>
                  <a:lnTo>
                    <a:pt x="655906" y="0"/>
                  </a:lnTo>
                  <a:lnTo>
                    <a:pt x="655906" y="207419"/>
                  </a:lnTo>
                  <a:lnTo>
                    <a:pt x="275566" y="207419"/>
                  </a:lnTo>
                  <a:lnTo>
                    <a:pt x="275566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566" y="624219"/>
                  </a:lnTo>
                  <a:lnTo>
                    <a:pt x="275566" y="405705"/>
                  </a:lnTo>
                  <a:lnTo>
                    <a:pt x="655906" y="405705"/>
                  </a:lnTo>
                  <a:lnTo>
                    <a:pt x="655906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7502461" y="3110549"/>
              <a:ext cx="1006783" cy="642560"/>
            </a:xfrm>
            <a:custGeom>
              <a:avLst/>
              <a:gdLst/>
              <a:ahLst/>
              <a:cxnLst/>
              <a:rect l="l" t="t" r="r" b="b"/>
              <a:pathLst>
                <a:path w="1006783" h="642560" extrusionOk="0">
                  <a:moveTo>
                    <a:pt x="0" y="328640"/>
                  </a:moveTo>
                  <a:cubicBezTo>
                    <a:pt x="0" y="552513"/>
                    <a:pt x="165355" y="642561"/>
                    <a:pt x="488662" y="642561"/>
                  </a:cubicBezTo>
                  <a:lnTo>
                    <a:pt x="518047" y="642561"/>
                  </a:lnTo>
                  <a:cubicBezTo>
                    <a:pt x="841353" y="642561"/>
                    <a:pt x="1006784" y="552513"/>
                    <a:pt x="1006784" y="328640"/>
                  </a:cubicBezTo>
                  <a:lnTo>
                    <a:pt x="1006784" y="313921"/>
                  </a:lnTo>
                  <a:cubicBezTo>
                    <a:pt x="1006784" y="90048"/>
                    <a:pt x="841505" y="0"/>
                    <a:pt x="518047" y="0"/>
                  </a:cubicBezTo>
                  <a:lnTo>
                    <a:pt x="488662" y="0"/>
                  </a:lnTo>
                  <a:cubicBezTo>
                    <a:pt x="165355" y="0"/>
                    <a:pt x="0" y="90048"/>
                    <a:pt x="0" y="313921"/>
                  </a:cubicBezTo>
                  <a:close/>
                  <a:moveTo>
                    <a:pt x="284782" y="324941"/>
                  </a:moveTo>
                  <a:lnTo>
                    <a:pt x="284782" y="317393"/>
                  </a:lnTo>
                  <a:cubicBezTo>
                    <a:pt x="284782" y="221081"/>
                    <a:pt x="357375" y="183416"/>
                    <a:pt x="485943" y="183416"/>
                  </a:cubicBezTo>
                  <a:lnTo>
                    <a:pt x="520842" y="183416"/>
                  </a:lnTo>
                  <a:cubicBezTo>
                    <a:pt x="649258" y="183416"/>
                    <a:pt x="722078" y="221156"/>
                    <a:pt x="722078" y="317393"/>
                  </a:cubicBezTo>
                  <a:lnTo>
                    <a:pt x="722078" y="324941"/>
                  </a:lnTo>
                  <a:cubicBezTo>
                    <a:pt x="722078" y="421329"/>
                    <a:pt x="649485" y="458994"/>
                    <a:pt x="520842" y="458994"/>
                  </a:cubicBezTo>
                  <a:lnTo>
                    <a:pt x="485943" y="458994"/>
                  </a:lnTo>
                  <a:cubicBezTo>
                    <a:pt x="357375" y="458994"/>
                    <a:pt x="284782" y="421329"/>
                    <a:pt x="284782" y="3249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8563558" y="3119682"/>
              <a:ext cx="929885" cy="624219"/>
            </a:xfrm>
            <a:custGeom>
              <a:avLst/>
              <a:gdLst/>
              <a:ahLst/>
              <a:cxnLst/>
              <a:rect l="l" t="t" r="r" b="b"/>
              <a:pathLst>
                <a:path w="929885" h="624219" extrusionOk="0">
                  <a:moveTo>
                    <a:pt x="0" y="0"/>
                  </a:moveTo>
                  <a:lnTo>
                    <a:pt x="0" y="201984"/>
                  </a:lnTo>
                  <a:lnTo>
                    <a:pt x="327386" y="201984"/>
                  </a:lnTo>
                  <a:lnTo>
                    <a:pt x="327386" y="624219"/>
                  </a:lnTo>
                  <a:lnTo>
                    <a:pt x="602877" y="624219"/>
                  </a:lnTo>
                  <a:lnTo>
                    <a:pt x="602877" y="201984"/>
                  </a:lnTo>
                  <a:lnTo>
                    <a:pt x="929885" y="201984"/>
                  </a:lnTo>
                  <a:lnTo>
                    <a:pt x="9298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10437454" y="3119682"/>
              <a:ext cx="1029370" cy="624219"/>
            </a:xfrm>
            <a:custGeom>
              <a:avLst/>
              <a:gdLst/>
              <a:ahLst/>
              <a:cxnLst/>
              <a:rect l="l" t="t" r="r" b="b"/>
              <a:pathLst>
                <a:path w="1029370" h="624219" extrusionOk="0">
                  <a:moveTo>
                    <a:pt x="673883" y="624219"/>
                  </a:moveTo>
                  <a:lnTo>
                    <a:pt x="1029371" y="624219"/>
                  </a:lnTo>
                  <a:lnTo>
                    <a:pt x="712107" y="306675"/>
                  </a:lnTo>
                  <a:lnTo>
                    <a:pt x="1019777" y="151"/>
                  </a:lnTo>
                  <a:lnTo>
                    <a:pt x="681891" y="151"/>
                  </a:lnTo>
                  <a:lnTo>
                    <a:pt x="523259" y="176321"/>
                  </a:lnTo>
                  <a:lnTo>
                    <a:pt x="364627" y="0"/>
                  </a:lnTo>
                  <a:lnTo>
                    <a:pt x="9140" y="0"/>
                  </a:lnTo>
                  <a:lnTo>
                    <a:pt x="315073" y="319507"/>
                  </a:lnTo>
                  <a:lnTo>
                    <a:pt x="0" y="624219"/>
                  </a:lnTo>
                  <a:lnTo>
                    <a:pt x="337962" y="624219"/>
                  </a:lnTo>
                  <a:lnTo>
                    <a:pt x="506036" y="4462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9574572" y="3120588"/>
              <a:ext cx="810458" cy="624445"/>
            </a:xfrm>
            <a:custGeom>
              <a:avLst/>
              <a:gdLst/>
              <a:ahLst/>
              <a:cxnLst/>
              <a:rect l="l" t="t" r="r" b="b"/>
              <a:pathLst>
                <a:path w="810458" h="624445" extrusionOk="0">
                  <a:moveTo>
                    <a:pt x="0" y="624446"/>
                  </a:moveTo>
                  <a:lnTo>
                    <a:pt x="810383" y="624446"/>
                  </a:lnTo>
                  <a:lnTo>
                    <a:pt x="810383" y="455597"/>
                  </a:lnTo>
                  <a:lnTo>
                    <a:pt x="276321" y="455597"/>
                  </a:lnTo>
                  <a:lnTo>
                    <a:pt x="276321" y="377853"/>
                  </a:lnTo>
                  <a:lnTo>
                    <a:pt x="731143" y="377853"/>
                  </a:lnTo>
                  <a:lnTo>
                    <a:pt x="731143" y="245763"/>
                  </a:lnTo>
                  <a:lnTo>
                    <a:pt x="276321" y="245763"/>
                  </a:lnTo>
                  <a:lnTo>
                    <a:pt x="276321" y="167415"/>
                  </a:lnTo>
                  <a:lnTo>
                    <a:pt x="810459" y="167415"/>
                  </a:lnTo>
                  <a:lnTo>
                    <a:pt x="8104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3" name="Google Shape;133;p13"/>
          <p:cNvPicPr preferRelativeResize="0"/>
          <p:nvPr/>
        </p:nvPicPr>
        <p:blipFill rotWithShape="1">
          <a:blip r:embed="rId2">
            <a:alphaModFix/>
          </a:blip>
          <a:srcRect l="1305" t="11001" r="3043" b="18999"/>
          <a:stretch/>
        </p:blipFill>
        <p:spPr>
          <a:xfrm>
            <a:off x="330200" y="6403254"/>
            <a:ext cx="5588000" cy="1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Перебивка 2">
  <p:cSld name="Перебивка 2">
    <p:bg>
      <p:bgPr>
        <a:solidFill>
          <a:schemeClr val="dk2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334963" y="295258"/>
            <a:ext cx="8553450" cy="14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body" idx="1"/>
          </p:nvPr>
        </p:nvSpPr>
        <p:spPr>
          <a:xfrm>
            <a:off x="334963" y="1861246"/>
            <a:ext cx="8553450" cy="295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" name="Google Shape;137;p14"/>
          <p:cNvGrpSpPr/>
          <p:nvPr/>
        </p:nvGrpSpPr>
        <p:grpSpPr>
          <a:xfrm>
            <a:off x="9955213" y="334963"/>
            <a:ext cx="1900237" cy="112130"/>
            <a:chOff x="734088" y="3110549"/>
            <a:chExt cx="10732736" cy="642560"/>
          </a:xfrm>
        </p:grpSpPr>
        <p:sp>
          <p:nvSpPr>
            <p:cNvPr id="138" name="Google Shape;138;p14"/>
            <p:cNvSpPr/>
            <p:nvPr/>
          </p:nvSpPr>
          <p:spPr>
            <a:xfrm>
              <a:off x="734088" y="3116323"/>
              <a:ext cx="3363495" cy="631276"/>
            </a:xfrm>
            <a:custGeom>
              <a:avLst/>
              <a:gdLst/>
              <a:ahLst/>
              <a:cxnLst/>
              <a:rect l="l" t="t" r="r" b="b"/>
              <a:pathLst>
                <a:path w="3363495" h="631276" extrusionOk="0">
                  <a:moveTo>
                    <a:pt x="1145927" y="1623"/>
                  </a:moveTo>
                  <a:cubicBezTo>
                    <a:pt x="971917" y="1623"/>
                    <a:pt x="830854" y="142576"/>
                    <a:pt x="830854" y="316450"/>
                  </a:cubicBezTo>
                  <a:cubicBezTo>
                    <a:pt x="830854" y="490324"/>
                    <a:pt x="971917" y="631277"/>
                    <a:pt x="1145927" y="631277"/>
                  </a:cubicBezTo>
                  <a:cubicBezTo>
                    <a:pt x="1319937" y="631277"/>
                    <a:pt x="1461001" y="490324"/>
                    <a:pt x="1461001" y="316450"/>
                  </a:cubicBezTo>
                  <a:cubicBezTo>
                    <a:pt x="1461042" y="142617"/>
                    <a:pt x="1320047" y="1665"/>
                    <a:pt x="1146078" y="1623"/>
                  </a:cubicBezTo>
                  <a:cubicBezTo>
                    <a:pt x="1146028" y="1623"/>
                    <a:pt x="1145978" y="1623"/>
                    <a:pt x="1145927" y="1623"/>
                  </a:cubicBezTo>
                  <a:close/>
                  <a:moveTo>
                    <a:pt x="3043543" y="38"/>
                  </a:moveTo>
                  <a:lnTo>
                    <a:pt x="2109050" y="38"/>
                  </a:lnTo>
                  <a:cubicBezTo>
                    <a:pt x="1935061" y="2730"/>
                    <a:pt x="1796199" y="145848"/>
                    <a:pt x="1798893" y="319702"/>
                  </a:cubicBezTo>
                  <a:cubicBezTo>
                    <a:pt x="1801528" y="489760"/>
                    <a:pt x="1938859" y="626983"/>
                    <a:pt x="2109050" y="629616"/>
                  </a:cubicBezTo>
                  <a:lnTo>
                    <a:pt x="3043543" y="629616"/>
                  </a:lnTo>
                  <a:cubicBezTo>
                    <a:pt x="3217533" y="632308"/>
                    <a:pt x="3360763" y="493555"/>
                    <a:pt x="3363457" y="319702"/>
                  </a:cubicBezTo>
                  <a:cubicBezTo>
                    <a:pt x="3366152" y="145848"/>
                    <a:pt x="3227290" y="2730"/>
                    <a:pt x="3053300" y="38"/>
                  </a:cubicBezTo>
                  <a:cubicBezTo>
                    <a:pt x="3050048" y="-13"/>
                    <a:pt x="3046795" y="-13"/>
                    <a:pt x="3043543" y="38"/>
                  </a:cubicBezTo>
                  <a:close/>
                  <a:moveTo>
                    <a:pt x="315149" y="1623"/>
                  </a:moveTo>
                  <a:cubicBezTo>
                    <a:pt x="141139" y="1581"/>
                    <a:pt x="42" y="142500"/>
                    <a:pt x="0" y="316374"/>
                  </a:cubicBezTo>
                  <a:cubicBezTo>
                    <a:pt x="-42" y="490248"/>
                    <a:pt x="140988" y="631235"/>
                    <a:pt x="314998" y="631277"/>
                  </a:cubicBezTo>
                  <a:cubicBezTo>
                    <a:pt x="489008" y="631318"/>
                    <a:pt x="630105" y="490399"/>
                    <a:pt x="630147" y="316525"/>
                  </a:cubicBezTo>
                  <a:cubicBezTo>
                    <a:pt x="630147" y="316500"/>
                    <a:pt x="630147" y="316475"/>
                    <a:pt x="630147" y="316450"/>
                  </a:cubicBezTo>
                  <a:cubicBezTo>
                    <a:pt x="630188" y="142617"/>
                    <a:pt x="489193" y="1665"/>
                    <a:pt x="315224" y="1623"/>
                  </a:cubicBezTo>
                  <a:cubicBezTo>
                    <a:pt x="315199" y="1623"/>
                    <a:pt x="315174" y="1623"/>
                    <a:pt x="315149" y="16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4423112" y="3119682"/>
              <a:ext cx="938723" cy="624219"/>
            </a:xfrm>
            <a:custGeom>
              <a:avLst/>
              <a:gdLst/>
              <a:ahLst/>
              <a:cxnLst/>
              <a:rect l="l" t="t" r="r" b="b"/>
              <a:pathLst>
                <a:path w="938723" h="624219" extrusionOk="0">
                  <a:moveTo>
                    <a:pt x="672373" y="624219"/>
                  </a:moveTo>
                  <a:lnTo>
                    <a:pt x="938724" y="624219"/>
                  </a:lnTo>
                  <a:lnTo>
                    <a:pt x="938724" y="0"/>
                  </a:lnTo>
                  <a:lnTo>
                    <a:pt x="672373" y="0"/>
                  </a:lnTo>
                  <a:lnTo>
                    <a:pt x="266351" y="352491"/>
                  </a:lnTo>
                  <a:lnTo>
                    <a:pt x="26635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66351" y="624219"/>
                  </a:lnTo>
                  <a:lnTo>
                    <a:pt x="672373" y="27180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5457468" y="3119682"/>
              <a:ext cx="931396" cy="624219"/>
            </a:xfrm>
            <a:custGeom>
              <a:avLst/>
              <a:gdLst/>
              <a:ahLst/>
              <a:cxnLst/>
              <a:rect l="l" t="t" r="r" b="b"/>
              <a:pathLst>
                <a:path w="931396" h="624219" extrusionOk="0">
                  <a:moveTo>
                    <a:pt x="931397" y="624219"/>
                  </a:moveTo>
                  <a:lnTo>
                    <a:pt x="931397" y="0"/>
                  </a:lnTo>
                  <a:lnTo>
                    <a:pt x="655830" y="0"/>
                  </a:lnTo>
                  <a:lnTo>
                    <a:pt x="655830" y="207419"/>
                  </a:lnTo>
                  <a:lnTo>
                    <a:pt x="275491" y="207419"/>
                  </a:lnTo>
                  <a:lnTo>
                    <a:pt x="27549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491" y="624219"/>
                  </a:lnTo>
                  <a:lnTo>
                    <a:pt x="275491" y="405705"/>
                  </a:lnTo>
                  <a:lnTo>
                    <a:pt x="655830" y="405705"/>
                  </a:lnTo>
                  <a:lnTo>
                    <a:pt x="655830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6484497" y="3119682"/>
              <a:ext cx="931547" cy="624219"/>
            </a:xfrm>
            <a:custGeom>
              <a:avLst/>
              <a:gdLst/>
              <a:ahLst/>
              <a:cxnLst/>
              <a:rect l="l" t="t" r="r" b="b"/>
              <a:pathLst>
                <a:path w="931547" h="624219" extrusionOk="0">
                  <a:moveTo>
                    <a:pt x="931547" y="624219"/>
                  </a:moveTo>
                  <a:lnTo>
                    <a:pt x="931547" y="0"/>
                  </a:lnTo>
                  <a:lnTo>
                    <a:pt x="655906" y="0"/>
                  </a:lnTo>
                  <a:lnTo>
                    <a:pt x="655906" y="207419"/>
                  </a:lnTo>
                  <a:lnTo>
                    <a:pt x="275566" y="207419"/>
                  </a:lnTo>
                  <a:lnTo>
                    <a:pt x="275566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566" y="624219"/>
                  </a:lnTo>
                  <a:lnTo>
                    <a:pt x="275566" y="405705"/>
                  </a:lnTo>
                  <a:lnTo>
                    <a:pt x="655906" y="405705"/>
                  </a:lnTo>
                  <a:lnTo>
                    <a:pt x="655906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7502461" y="3110549"/>
              <a:ext cx="1006783" cy="642560"/>
            </a:xfrm>
            <a:custGeom>
              <a:avLst/>
              <a:gdLst/>
              <a:ahLst/>
              <a:cxnLst/>
              <a:rect l="l" t="t" r="r" b="b"/>
              <a:pathLst>
                <a:path w="1006783" h="642560" extrusionOk="0">
                  <a:moveTo>
                    <a:pt x="0" y="328640"/>
                  </a:moveTo>
                  <a:cubicBezTo>
                    <a:pt x="0" y="552513"/>
                    <a:pt x="165355" y="642561"/>
                    <a:pt x="488662" y="642561"/>
                  </a:cubicBezTo>
                  <a:lnTo>
                    <a:pt x="518047" y="642561"/>
                  </a:lnTo>
                  <a:cubicBezTo>
                    <a:pt x="841353" y="642561"/>
                    <a:pt x="1006784" y="552513"/>
                    <a:pt x="1006784" y="328640"/>
                  </a:cubicBezTo>
                  <a:lnTo>
                    <a:pt x="1006784" y="313921"/>
                  </a:lnTo>
                  <a:cubicBezTo>
                    <a:pt x="1006784" y="90048"/>
                    <a:pt x="841505" y="0"/>
                    <a:pt x="518047" y="0"/>
                  </a:cubicBezTo>
                  <a:lnTo>
                    <a:pt x="488662" y="0"/>
                  </a:lnTo>
                  <a:cubicBezTo>
                    <a:pt x="165355" y="0"/>
                    <a:pt x="0" y="90048"/>
                    <a:pt x="0" y="313921"/>
                  </a:cubicBezTo>
                  <a:close/>
                  <a:moveTo>
                    <a:pt x="284782" y="324941"/>
                  </a:moveTo>
                  <a:lnTo>
                    <a:pt x="284782" y="317393"/>
                  </a:lnTo>
                  <a:cubicBezTo>
                    <a:pt x="284782" y="221081"/>
                    <a:pt x="357375" y="183416"/>
                    <a:pt x="485943" y="183416"/>
                  </a:cubicBezTo>
                  <a:lnTo>
                    <a:pt x="520842" y="183416"/>
                  </a:lnTo>
                  <a:cubicBezTo>
                    <a:pt x="649258" y="183416"/>
                    <a:pt x="722078" y="221156"/>
                    <a:pt x="722078" y="317393"/>
                  </a:cubicBezTo>
                  <a:lnTo>
                    <a:pt x="722078" y="324941"/>
                  </a:lnTo>
                  <a:cubicBezTo>
                    <a:pt x="722078" y="421329"/>
                    <a:pt x="649485" y="458994"/>
                    <a:pt x="520842" y="458994"/>
                  </a:cubicBezTo>
                  <a:lnTo>
                    <a:pt x="485943" y="458994"/>
                  </a:lnTo>
                  <a:cubicBezTo>
                    <a:pt x="357375" y="458994"/>
                    <a:pt x="284782" y="421329"/>
                    <a:pt x="284782" y="3249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8563558" y="3119682"/>
              <a:ext cx="929885" cy="624219"/>
            </a:xfrm>
            <a:custGeom>
              <a:avLst/>
              <a:gdLst/>
              <a:ahLst/>
              <a:cxnLst/>
              <a:rect l="l" t="t" r="r" b="b"/>
              <a:pathLst>
                <a:path w="929885" h="624219" extrusionOk="0">
                  <a:moveTo>
                    <a:pt x="0" y="0"/>
                  </a:moveTo>
                  <a:lnTo>
                    <a:pt x="0" y="201984"/>
                  </a:lnTo>
                  <a:lnTo>
                    <a:pt x="327386" y="201984"/>
                  </a:lnTo>
                  <a:lnTo>
                    <a:pt x="327386" y="624219"/>
                  </a:lnTo>
                  <a:lnTo>
                    <a:pt x="602877" y="624219"/>
                  </a:lnTo>
                  <a:lnTo>
                    <a:pt x="602877" y="201984"/>
                  </a:lnTo>
                  <a:lnTo>
                    <a:pt x="929885" y="201984"/>
                  </a:lnTo>
                  <a:lnTo>
                    <a:pt x="9298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10437454" y="3119682"/>
              <a:ext cx="1029370" cy="624219"/>
            </a:xfrm>
            <a:custGeom>
              <a:avLst/>
              <a:gdLst/>
              <a:ahLst/>
              <a:cxnLst/>
              <a:rect l="l" t="t" r="r" b="b"/>
              <a:pathLst>
                <a:path w="1029370" h="624219" extrusionOk="0">
                  <a:moveTo>
                    <a:pt x="673883" y="624219"/>
                  </a:moveTo>
                  <a:lnTo>
                    <a:pt x="1029371" y="624219"/>
                  </a:lnTo>
                  <a:lnTo>
                    <a:pt x="712107" y="306675"/>
                  </a:lnTo>
                  <a:lnTo>
                    <a:pt x="1019777" y="151"/>
                  </a:lnTo>
                  <a:lnTo>
                    <a:pt x="681891" y="151"/>
                  </a:lnTo>
                  <a:lnTo>
                    <a:pt x="523259" y="176321"/>
                  </a:lnTo>
                  <a:lnTo>
                    <a:pt x="364627" y="0"/>
                  </a:lnTo>
                  <a:lnTo>
                    <a:pt x="9140" y="0"/>
                  </a:lnTo>
                  <a:lnTo>
                    <a:pt x="315073" y="319507"/>
                  </a:lnTo>
                  <a:lnTo>
                    <a:pt x="0" y="624219"/>
                  </a:lnTo>
                  <a:lnTo>
                    <a:pt x="337962" y="624219"/>
                  </a:lnTo>
                  <a:lnTo>
                    <a:pt x="506036" y="4462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9574572" y="3120588"/>
              <a:ext cx="810458" cy="624445"/>
            </a:xfrm>
            <a:custGeom>
              <a:avLst/>
              <a:gdLst/>
              <a:ahLst/>
              <a:cxnLst/>
              <a:rect l="l" t="t" r="r" b="b"/>
              <a:pathLst>
                <a:path w="810458" h="624445" extrusionOk="0">
                  <a:moveTo>
                    <a:pt x="0" y="624446"/>
                  </a:moveTo>
                  <a:lnTo>
                    <a:pt x="810383" y="624446"/>
                  </a:lnTo>
                  <a:lnTo>
                    <a:pt x="810383" y="455597"/>
                  </a:lnTo>
                  <a:lnTo>
                    <a:pt x="276321" y="455597"/>
                  </a:lnTo>
                  <a:lnTo>
                    <a:pt x="276321" y="377853"/>
                  </a:lnTo>
                  <a:lnTo>
                    <a:pt x="731143" y="377853"/>
                  </a:lnTo>
                  <a:lnTo>
                    <a:pt x="731143" y="245763"/>
                  </a:lnTo>
                  <a:lnTo>
                    <a:pt x="276321" y="245763"/>
                  </a:lnTo>
                  <a:lnTo>
                    <a:pt x="276321" y="167415"/>
                  </a:lnTo>
                  <a:lnTo>
                    <a:pt x="810459" y="167415"/>
                  </a:lnTo>
                  <a:lnTo>
                    <a:pt x="8104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46" name="Google Shape;146;p14"/>
          <p:cNvPicPr preferRelativeResize="0"/>
          <p:nvPr/>
        </p:nvPicPr>
        <p:blipFill rotWithShape="1">
          <a:blip r:embed="rId2">
            <a:alphaModFix/>
          </a:blip>
          <a:srcRect l="1305" t="11001" r="3043" b="18999"/>
          <a:stretch/>
        </p:blipFill>
        <p:spPr>
          <a:xfrm>
            <a:off x="330200" y="6403254"/>
            <a:ext cx="5588000" cy="1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л. заголовок">
  <p:cSld name="Мал. заголовок"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body" idx="1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004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л. заголовок + текст">
  <p:cSld name="Мал. заголовок + текст"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1"/>
          </p:nvPr>
        </p:nvSpPr>
        <p:spPr>
          <a:xfrm>
            <a:off x="334962" y="1229032"/>
            <a:ext cx="85550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body" idx="2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004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л. заголовок + 2 текста">
  <p:cSld name="Мал. заголовок + 2 текста">
    <p:bg>
      <p:bgPr>
        <a:solidFill>
          <a:schemeClr val="lt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body" idx="1"/>
          </p:nvPr>
        </p:nvSpPr>
        <p:spPr>
          <a:xfrm>
            <a:off x="334963" y="1229032"/>
            <a:ext cx="5240338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body" idx="2"/>
          </p:nvPr>
        </p:nvSpPr>
        <p:spPr>
          <a:xfrm>
            <a:off x="6273647" y="1229032"/>
            <a:ext cx="5240338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body" idx="3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004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л. заголовок + 3 текста">
  <p:cSld name="Мал. заголовок + 3 текста">
    <p:bg>
      <p:bgPr>
        <a:solidFill>
          <a:schemeClr val="lt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body" idx="1"/>
          </p:nvPr>
        </p:nvSpPr>
        <p:spPr>
          <a:xfrm>
            <a:off x="334963" y="1229032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body" idx="2"/>
          </p:nvPr>
        </p:nvSpPr>
        <p:spPr>
          <a:xfrm>
            <a:off x="4356100" y="1229032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body" idx="3"/>
          </p:nvPr>
        </p:nvSpPr>
        <p:spPr>
          <a:xfrm>
            <a:off x="8377237" y="1229032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body" idx="4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004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л. заголовок + 4 текст">
  <p:cSld name="Мал. заголовок + 4 текст">
    <p:bg>
      <p:bgPr>
        <a:solidFill>
          <a:schemeClr val="lt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9"/>
          <p:cNvSpPr txBox="1">
            <a:spLocks noGrp="1"/>
          </p:cNvSpPr>
          <p:nvPr>
            <p:ph type="body" idx="1"/>
          </p:nvPr>
        </p:nvSpPr>
        <p:spPr>
          <a:xfrm>
            <a:off x="334963" y="1229032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body" idx="2"/>
          </p:nvPr>
        </p:nvSpPr>
        <p:spPr>
          <a:xfrm>
            <a:off x="3314139" y="1229032"/>
            <a:ext cx="2604062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body" idx="3"/>
          </p:nvPr>
        </p:nvSpPr>
        <p:spPr>
          <a:xfrm>
            <a:off x="6273647" y="1229032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body" idx="4"/>
          </p:nvPr>
        </p:nvSpPr>
        <p:spPr>
          <a:xfrm>
            <a:off x="9242989" y="1229032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0" name="Google Shape;180;p19"/>
          <p:cNvSpPr txBox="1">
            <a:spLocks noGrp="1"/>
          </p:cNvSpPr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1" name="Google Shape;181;p19"/>
          <p:cNvSpPr txBox="1">
            <a:spLocks noGrp="1"/>
          </p:cNvSpPr>
          <p:nvPr>
            <p:ph type="body" idx="5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004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л. заголовок без лого">
  <p:cSld name="Мал. заголовок без лого"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0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0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0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0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body" idx="1"/>
          </p:nvPr>
        </p:nvSpPr>
        <p:spPr>
          <a:xfrm>
            <a:off x="334962" y="1229032"/>
            <a:ext cx="85550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0" name="Google Shape;190;p20"/>
          <p:cNvSpPr txBox="1">
            <a:spLocks noGrp="1"/>
          </p:cNvSpPr>
          <p:nvPr>
            <p:ph type="title"/>
          </p:nvPr>
        </p:nvSpPr>
        <p:spPr>
          <a:xfrm>
            <a:off x="335555" y="598013"/>
            <a:ext cx="8554666" cy="350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body" idx="2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004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ол. заголовок + текст">
  <p:cSld name="Бол. заголовок + текст">
    <p:bg>
      <p:bgPr>
        <a:solidFill>
          <a:schemeClr val="lt1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"/>
          <p:cNvSpPr txBox="1">
            <a:spLocks noGrp="1"/>
          </p:cNvSpPr>
          <p:nvPr>
            <p:ph type="body" idx="1"/>
          </p:nvPr>
        </p:nvSpPr>
        <p:spPr>
          <a:xfrm>
            <a:off x="334962" y="1042988"/>
            <a:ext cx="85550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л. заголовок + текст + картинка">
  <p:cSld name="Мал. заголовок + текст + картинка">
    <p:bg>
      <p:bgPr>
        <a:solidFill>
          <a:schemeClr val="lt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4" name="Google Shape;194;p21"/>
          <p:cNvSpPr>
            <a:spLocks noGrp="1"/>
          </p:cNvSpPr>
          <p:nvPr>
            <p:ph type="pic" idx="2"/>
          </p:nvPr>
        </p:nvSpPr>
        <p:spPr>
          <a:xfrm>
            <a:off x="6994524" y="0"/>
            <a:ext cx="5197475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195" name="Google Shape;195;p21"/>
          <p:cNvSpPr txBox="1">
            <a:spLocks noGrp="1"/>
          </p:cNvSpPr>
          <p:nvPr>
            <p:ph type="ftr" idx="11"/>
          </p:nvPr>
        </p:nvSpPr>
        <p:spPr>
          <a:xfrm>
            <a:off x="336153" y="5894023"/>
            <a:ext cx="5582047" cy="128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1"/>
          <p:cNvSpPr txBox="1">
            <a:spLocks noGrp="1"/>
          </p:cNvSpPr>
          <p:nvPr>
            <p:ph type="body" idx="1"/>
          </p:nvPr>
        </p:nvSpPr>
        <p:spPr>
          <a:xfrm>
            <a:off x="334963" y="1229032"/>
            <a:ext cx="5585820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335555" y="598013"/>
            <a:ext cx="5582645" cy="350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body" idx="3"/>
          </p:nvPr>
        </p:nvSpPr>
        <p:spPr>
          <a:xfrm>
            <a:off x="335555" y="283888"/>
            <a:ext cx="5585820" cy="20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004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л. заголовок без раздела">
  <p:cSld name="Мал. заголовок без раздела">
    <p:bg>
      <p:bgPr>
        <a:solidFill>
          <a:schemeClr val="lt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>
            <a:spLocks noGrp="1"/>
          </p:cNvSpPr>
          <p:nvPr>
            <p:ph type="title"/>
          </p:nvPr>
        </p:nvSpPr>
        <p:spPr>
          <a:xfrm>
            <a:off x="330200" y="338677"/>
            <a:ext cx="8552858" cy="366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1" name="Google Shape;201;p22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2"/>
          <p:cNvSpPr txBox="1">
            <a:spLocks noGrp="1"/>
          </p:cNvSpPr>
          <p:nvPr>
            <p:ph type="body" idx="1"/>
          </p:nvPr>
        </p:nvSpPr>
        <p:spPr>
          <a:xfrm>
            <a:off x="334962" y="1044542"/>
            <a:ext cx="85550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" name="Google Shape;203;p22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ольшая схема/таблица">
  <p:cSld name="Большая схема/таблица">
    <p:bg>
      <p:bgPr>
        <a:solidFill>
          <a:schemeClr val="lt1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>
            <a:spLocks noGrp="1"/>
          </p:cNvSpPr>
          <p:nvPr>
            <p:ph type="title"/>
          </p:nvPr>
        </p:nvSpPr>
        <p:spPr>
          <a:xfrm>
            <a:off x="330200" y="294038"/>
            <a:ext cx="85598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A8A8A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6" name="Google Shape;206;p23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3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Чистый слайд">
  <p:cSld name="Чистый слайд"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4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4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4"/>
          <p:cNvSpPr/>
          <p:nvPr/>
        </p:nvSpPr>
        <p:spPr>
          <a:xfrm>
            <a:off x="9877425" y="0"/>
            <a:ext cx="2314575" cy="523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4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4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Финальный слайд 2">
  <p:cSld name="Финальный слайд 2">
    <p:bg>
      <p:bgPr>
        <a:solidFill>
          <a:schemeClr val="dk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>
            <a:spLocks noGrp="1"/>
          </p:cNvSpPr>
          <p:nvPr>
            <p:ph type="body" idx="1"/>
          </p:nvPr>
        </p:nvSpPr>
        <p:spPr>
          <a:xfrm>
            <a:off x="340037" y="1861807"/>
            <a:ext cx="8548375" cy="295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" name="Google Shape;217;p25"/>
          <p:cNvSpPr txBox="1"/>
          <p:nvPr/>
        </p:nvSpPr>
        <p:spPr>
          <a:xfrm>
            <a:off x="334963" y="295258"/>
            <a:ext cx="7011987" cy="1403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i="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СПАСИБО </a:t>
            </a:r>
            <a:br>
              <a:rPr lang="ru-RU" sz="4800" b="1" i="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lang="ru-RU" sz="4800" b="1" i="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ЗА ВНИМАНИЕ</a:t>
            </a:r>
            <a:endParaRPr sz="4800" b="1" i="0" cap="none">
              <a:solidFill>
                <a:schemeClr val="lt2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grpSp>
        <p:nvGrpSpPr>
          <p:cNvPr id="218" name="Google Shape;218;p25"/>
          <p:cNvGrpSpPr/>
          <p:nvPr/>
        </p:nvGrpSpPr>
        <p:grpSpPr>
          <a:xfrm>
            <a:off x="9955213" y="334963"/>
            <a:ext cx="1900237" cy="112130"/>
            <a:chOff x="734088" y="3110549"/>
            <a:chExt cx="10732736" cy="642560"/>
          </a:xfrm>
        </p:grpSpPr>
        <p:sp>
          <p:nvSpPr>
            <p:cNvPr id="219" name="Google Shape;219;p25"/>
            <p:cNvSpPr/>
            <p:nvPr/>
          </p:nvSpPr>
          <p:spPr>
            <a:xfrm>
              <a:off x="734088" y="3116323"/>
              <a:ext cx="3363495" cy="631276"/>
            </a:xfrm>
            <a:custGeom>
              <a:avLst/>
              <a:gdLst/>
              <a:ahLst/>
              <a:cxnLst/>
              <a:rect l="l" t="t" r="r" b="b"/>
              <a:pathLst>
                <a:path w="3363495" h="631276" extrusionOk="0">
                  <a:moveTo>
                    <a:pt x="1145927" y="1623"/>
                  </a:moveTo>
                  <a:cubicBezTo>
                    <a:pt x="971917" y="1623"/>
                    <a:pt x="830854" y="142576"/>
                    <a:pt x="830854" y="316450"/>
                  </a:cubicBezTo>
                  <a:cubicBezTo>
                    <a:pt x="830854" y="490324"/>
                    <a:pt x="971917" y="631277"/>
                    <a:pt x="1145927" y="631277"/>
                  </a:cubicBezTo>
                  <a:cubicBezTo>
                    <a:pt x="1319937" y="631277"/>
                    <a:pt x="1461001" y="490324"/>
                    <a:pt x="1461001" y="316450"/>
                  </a:cubicBezTo>
                  <a:cubicBezTo>
                    <a:pt x="1461042" y="142617"/>
                    <a:pt x="1320047" y="1665"/>
                    <a:pt x="1146078" y="1623"/>
                  </a:cubicBezTo>
                  <a:cubicBezTo>
                    <a:pt x="1146028" y="1623"/>
                    <a:pt x="1145978" y="1623"/>
                    <a:pt x="1145927" y="1623"/>
                  </a:cubicBezTo>
                  <a:close/>
                  <a:moveTo>
                    <a:pt x="3043543" y="38"/>
                  </a:moveTo>
                  <a:lnTo>
                    <a:pt x="2109050" y="38"/>
                  </a:lnTo>
                  <a:cubicBezTo>
                    <a:pt x="1935061" y="2730"/>
                    <a:pt x="1796199" y="145848"/>
                    <a:pt x="1798893" y="319702"/>
                  </a:cubicBezTo>
                  <a:cubicBezTo>
                    <a:pt x="1801528" y="489760"/>
                    <a:pt x="1938859" y="626983"/>
                    <a:pt x="2109050" y="629616"/>
                  </a:cubicBezTo>
                  <a:lnTo>
                    <a:pt x="3043543" y="629616"/>
                  </a:lnTo>
                  <a:cubicBezTo>
                    <a:pt x="3217533" y="632308"/>
                    <a:pt x="3360763" y="493555"/>
                    <a:pt x="3363457" y="319702"/>
                  </a:cubicBezTo>
                  <a:cubicBezTo>
                    <a:pt x="3366152" y="145848"/>
                    <a:pt x="3227290" y="2730"/>
                    <a:pt x="3053300" y="38"/>
                  </a:cubicBezTo>
                  <a:cubicBezTo>
                    <a:pt x="3050048" y="-13"/>
                    <a:pt x="3046795" y="-13"/>
                    <a:pt x="3043543" y="38"/>
                  </a:cubicBezTo>
                  <a:close/>
                  <a:moveTo>
                    <a:pt x="315149" y="1623"/>
                  </a:moveTo>
                  <a:cubicBezTo>
                    <a:pt x="141139" y="1581"/>
                    <a:pt x="42" y="142500"/>
                    <a:pt x="0" y="316374"/>
                  </a:cubicBezTo>
                  <a:cubicBezTo>
                    <a:pt x="-42" y="490248"/>
                    <a:pt x="140988" y="631235"/>
                    <a:pt x="314998" y="631277"/>
                  </a:cubicBezTo>
                  <a:cubicBezTo>
                    <a:pt x="489008" y="631318"/>
                    <a:pt x="630105" y="490399"/>
                    <a:pt x="630147" y="316525"/>
                  </a:cubicBezTo>
                  <a:cubicBezTo>
                    <a:pt x="630147" y="316500"/>
                    <a:pt x="630147" y="316475"/>
                    <a:pt x="630147" y="316450"/>
                  </a:cubicBezTo>
                  <a:cubicBezTo>
                    <a:pt x="630188" y="142617"/>
                    <a:pt x="489193" y="1665"/>
                    <a:pt x="315224" y="1623"/>
                  </a:cubicBezTo>
                  <a:cubicBezTo>
                    <a:pt x="315199" y="1623"/>
                    <a:pt x="315174" y="1623"/>
                    <a:pt x="315149" y="16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25"/>
            <p:cNvSpPr/>
            <p:nvPr/>
          </p:nvSpPr>
          <p:spPr>
            <a:xfrm>
              <a:off x="4423112" y="3119682"/>
              <a:ext cx="938723" cy="624219"/>
            </a:xfrm>
            <a:custGeom>
              <a:avLst/>
              <a:gdLst/>
              <a:ahLst/>
              <a:cxnLst/>
              <a:rect l="l" t="t" r="r" b="b"/>
              <a:pathLst>
                <a:path w="938723" h="624219" extrusionOk="0">
                  <a:moveTo>
                    <a:pt x="672373" y="624219"/>
                  </a:moveTo>
                  <a:lnTo>
                    <a:pt x="938724" y="624219"/>
                  </a:lnTo>
                  <a:lnTo>
                    <a:pt x="938724" y="0"/>
                  </a:lnTo>
                  <a:lnTo>
                    <a:pt x="672373" y="0"/>
                  </a:lnTo>
                  <a:lnTo>
                    <a:pt x="266351" y="352491"/>
                  </a:lnTo>
                  <a:lnTo>
                    <a:pt x="26635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66351" y="624219"/>
                  </a:lnTo>
                  <a:lnTo>
                    <a:pt x="672373" y="27180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5"/>
            <p:cNvSpPr/>
            <p:nvPr/>
          </p:nvSpPr>
          <p:spPr>
            <a:xfrm>
              <a:off x="5457468" y="3119682"/>
              <a:ext cx="931396" cy="624219"/>
            </a:xfrm>
            <a:custGeom>
              <a:avLst/>
              <a:gdLst/>
              <a:ahLst/>
              <a:cxnLst/>
              <a:rect l="l" t="t" r="r" b="b"/>
              <a:pathLst>
                <a:path w="931396" h="624219" extrusionOk="0">
                  <a:moveTo>
                    <a:pt x="931397" y="624219"/>
                  </a:moveTo>
                  <a:lnTo>
                    <a:pt x="931397" y="0"/>
                  </a:lnTo>
                  <a:lnTo>
                    <a:pt x="655830" y="0"/>
                  </a:lnTo>
                  <a:lnTo>
                    <a:pt x="655830" y="207419"/>
                  </a:lnTo>
                  <a:lnTo>
                    <a:pt x="275491" y="207419"/>
                  </a:lnTo>
                  <a:lnTo>
                    <a:pt x="27549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491" y="624219"/>
                  </a:lnTo>
                  <a:lnTo>
                    <a:pt x="275491" y="405705"/>
                  </a:lnTo>
                  <a:lnTo>
                    <a:pt x="655830" y="405705"/>
                  </a:lnTo>
                  <a:lnTo>
                    <a:pt x="655830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5"/>
            <p:cNvSpPr/>
            <p:nvPr/>
          </p:nvSpPr>
          <p:spPr>
            <a:xfrm>
              <a:off x="6484497" y="3119682"/>
              <a:ext cx="931547" cy="624219"/>
            </a:xfrm>
            <a:custGeom>
              <a:avLst/>
              <a:gdLst/>
              <a:ahLst/>
              <a:cxnLst/>
              <a:rect l="l" t="t" r="r" b="b"/>
              <a:pathLst>
                <a:path w="931547" h="624219" extrusionOk="0">
                  <a:moveTo>
                    <a:pt x="931547" y="624219"/>
                  </a:moveTo>
                  <a:lnTo>
                    <a:pt x="931547" y="0"/>
                  </a:lnTo>
                  <a:lnTo>
                    <a:pt x="655906" y="0"/>
                  </a:lnTo>
                  <a:lnTo>
                    <a:pt x="655906" y="207419"/>
                  </a:lnTo>
                  <a:lnTo>
                    <a:pt x="275566" y="207419"/>
                  </a:lnTo>
                  <a:lnTo>
                    <a:pt x="275566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566" y="624219"/>
                  </a:lnTo>
                  <a:lnTo>
                    <a:pt x="275566" y="405705"/>
                  </a:lnTo>
                  <a:lnTo>
                    <a:pt x="655906" y="405705"/>
                  </a:lnTo>
                  <a:lnTo>
                    <a:pt x="655906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5"/>
            <p:cNvSpPr/>
            <p:nvPr/>
          </p:nvSpPr>
          <p:spPr>
            <a:xfrm>
              <a:off x="7502461" y="3110549"/>
              <a:ext cx="1006783" cy="642560"/>
            </a:xfrm>
            <a:custGeom>
              <a:avLst/>
              <a:gdLst/>
              <a:ahLst/>
              <a:cxnLst/>
              <a:rect l="l" t="t" r="r" b="b"/>
              <a:pathLst>
                <a:path w="1006783" h="642560" extrusionOk="0">
                  <a:moveTo>
                    <a:pt x="0" y="328640"/>
                  </a:moveTo>
                  <a:cubicBezTo>
                    <a:pt x="0" y="552513"/>
                    <a:pt x="165355" y="642561"/>
                    <a:pt x="488662" y="642561"/>
                  </a:cubicBezTo>
                  <a:lnTo>
                    <a:pt x="518047" y="642561"/>
                  </a:lnTo>
                  <a:cubicBezTo>
                    <a:pt x="841353" y="642561"/>
                    <a:pt x="1006784" y="552513"/>
                    <a:pt x="1006784" y="328640"/>
                  </a:cubicBezTo>
                  <a:lnTo>
                    <a:pt x="1006784" y="313921"/>
                  </a:lnTo>
                  <a:cubicBezTo>
                    <a:pt x="1006784" y="90048"/>
                    <a:pt x="841505" y="0"/>
                    <a:pt x="518047" y="0"/>
                  </a:cubicBezTo>
                  <a:lnTo>
                    <a:pt x="488662" y="0"/>
                  </a:lnTo>
                  <a:cubicBezTo>
                    <a:pt x="165355" y="0"/>
                    <a:pt x="0" y="90048"/>
                    <a:pt x="0" y="313921"/>
                  </a:cubicBezTo>
                  <a:close/>
                  <a:moveTo>
                    <a:pt x="284782" y="324941"/>
                  </a:moveTo>
                  <a:lnTo>
                    <a:pt x="284782" y="317393"/>
                  </a:lnTo>
                  <a:cubicBezTo>
                    <a:pt x="284782" y="221081"/>
                    <a:pt x="357375" y="183416"/>
                    <a:pt x="485943" y="183416"/>
                  </a:cubicBezTo>
                  <a:lnTo>
                    <a:pt x="520842" y="183416"/>
                  </a:lnTo>
                  <a:cubicBezTo>
                    <a:pt x="649258" y="183416"/>
                    <a:pt x="722078" y="221156"/>
                    <a:pt x="722078" y="317393"/>
                  </a:cubicBezTo>
                  <a:lnTo>
                    <a:pt x="722078" y="324941"/>
                  </a:lnTo>
                  <a:cubicBezTo>
                    <a:pt x="722078" y="421329"/>
                    <a:pt x="649485" y="458994"/>
                    <a:pt x="520842" y="458994"/>
                  </a:cubicBezTo>
                  <a:lnTo>
                    <a:pt x="485943" y="458994"/>
                  </a:lnTo>
                  <a:cubicBezTo>
                    <a:pt x="357375" y="458994"/>
                    <a:pt x="284782" y="421329"/>
                    <a:pt x="284782" y="3249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5"/>
            <p:cNvSpPr/>
            <p:nvPr/>
          </p:nvSpPr>
          <p:spPr>
            <a:xfrm>
              <a:off x="8563558" y="3119682"/>
              <a:ext cx="929885" cy="624219"/>
            </a:xfrm>
            <a:custGeom>
              <a:avLst/>
              <a:gdLst/>
              <a:ahLst/>
              <a:cxnLst/>
              <a:rect l="l" t="t" r="r" b="b"/>
              <a:pathLst>
                <a:path w="929885" h="624219" extrusionOk="0">
                  <a:moveTo>
                    <a:pt x="0" y="0"/>
                  </a:moveTo>
                  <a:lnTo>
                    <a:pt x="0" y="201984"/>
                  </a:lnTo>
                  <a:lnTo>
                    <a:pt x="327386" y="201984"/>
                  </a:lnTo>
                  <a:lnTo>
                    <a:pt x="327386" y="624219"/>
                  </a:lnTo>
                  <a:lnTo>
                    <a:pt x="602877" y="624219"/>
                  </a:lnTo>
                  <a:lnTo>
                    <a:pt x="602877" y="201984"/>
                  </a:lnTo>
                  <a:lnTo>
                    <a:pt x="929885" y="201984"/>
                  </a:lnTo>
                  <a:lnTo>
                    <a:pt x="9298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5"/>
            <p:cNvSpPr/>
            <p:nvPr/>
          </p:nvSpPr>
          <p:spPr>
            <a:xfrm>
              <a:off x="10437454" y="3119682"/>
              <a:ext cx="1029370" cy="624219"/>
            </a:xfrm>
            <a:custGeom>
              <a:avLst/>
              <a:gdLst/>
              <a:ahLst/>
              <a:cxnLst/>
              <a:rect l="l" t="t" r="r" b="b"/>
              <a:pathLst>
                <a:path w="1029370" h="624219" extrusionOk="0">
                  <a:moveTo>
                    <a:pt x="673883" y="624219"/>
                  </a:moveTo>
                  <a:lnTo>
                    <a:pt x="1029371" y="624219"/>
                  </a:lnTo>
                  <a:lnTo>
                    <a:pt x="712107" y="306675"/>
                  </a:lnTo>
                  <a:lnTo>
                    <a:pt x="1019777" y="151"/>
                  </a:lnTo>
                  <a:lnTo>
                    <a:pt x="681891" y="151"/>
                  </a:lnTo>
                  <a:lnTo>
                    <a:pt x="523259" y="176321"/>
                  </a:lnTo>
                  <a:lnTo>
                    <a:pt x="364627" y="0"/>
                  </a:lnTo>
                  <a:lnTo>
                    <a:pt x="9140" y="0"/>
                  </a:lnTo>
                  <a:lnTo>
                    <a:pt x="315073" y="319507"/>
                  </a:lnTo>
                  <a:lnTo>
                    <a:pt x="0" y="624219"/>
                  </a:lnTo>
                  <a:lnTo>
                    <a:pt x="337962" y="624219"/>
                  </a:lnTo>
                  <a:lnTo>
                    <a:pt x="506036" y="4462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9574572" y="3120588"/>
              <a:ext cx="810458" cy="624445"/>
            </a:xfrm>
            <a:custGeom>
              <a:avLst/>
              <a:gdLst/>
              <a:ahLst/>
              <a:cxnLst/>
              <a:rect l="l" t="t" r="r" b="b"/>
              <a:pathLst>
                <a:path w="810458" h="624445" extrusionOk="0">
                  <a:moveTo>
                    <a:pt x="0" y="624446"/>
                  </a:moveTo>
                  <a:lnTo>
                    <a:pt x="810383" y="624446"/>
                  </a:lnTo>
                  <a:lnTo>
                    <a:pt x="810383" y="455597"/>
                  </a:lnTo>
                  <a:lnTo>
                    <a:pt x="276321" y="455597"/>
                  </a:lnTo>
                  <a:lnTo>
                    <a:pt x="276321" y="377853"/>
                  </a:lnTo>
                  <a:lnTo>
                    <a:pt x="731143" y="377853"/>
                  </a:lnTo>
                  <a:lnTo>
                    <a:pt x="731143" y="245763"/>
                  </a:lnTo>
                  <a:lnTo>
                    <a:pt x="276321" y="245763"/>
                  </a:lnTo>
                  <a:lnTo>
                    <a:pt x="276321" y="167415"/>
                  </a:lnTo>
                  <a:lnTo>
                    <a:pt x="810459" y="167415"/>
                  </a:lnTo>
                  <a:lnTo>
                    <a:pt x="8104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27" name="Google Shape;227;p25"/>
          <p:cNvPicPr preferRelativeResize="0"/>
          <p:nvPr/>
        </p:nvPicPr>
        <p:blipFill rotWithShape="1">
          <a:blip r:embed="rId2">
            <a:alphaModFix/>
          </a:blip>
          <a:srcRect l="1305" t="11001" r="3043" b="18999"/>
          <a:stretch/>
        </p:blipFill>
        <p:spPr>
          <a:xfrm>
            <a:off x="330200" y="6403254"/>
            <a:ext cx="5588000" cy="1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>
            <a:spLocks noGrp="1"/>
          </p:cNvSpPr>
          <p:nvPr>
            <p:ph type="body" idx="1"/>
          </p:nvPr>
        </p:nvSpPr>
        <p:spPr>
          <a:xfrm>
            <a:off x="1725849" y="999207"/>
            <a:ext cx="4484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0" name="Google Shape;230;p26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Char char="●"/>
              <a:defRPr b="0" i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Пользовательский макет">
  <p:cSld name="1_Пользовательский макет">
    <p:bg>
      <p:bgPr>
        <a:solidFill>
          <a:srgbClr val="012089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>
            <a:spLocks noGrp="1"/>
          </p:cNvSpPr>
          <p:nvPr>
            <p:ph type="body" idx="1"/>
          </p:nvPr>
        </p:nvSpPr>
        <p:spPr>
          <a:xfrm>
            <a:off x="1622194" y="2544108"/>
            <a:ext cx="53838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xfrm>
            <a:off x="1609724" y="3118888"/>
            <a:ext cx="75207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  <a:defRPr sz="6000" b="0" i="0" u="none" strike="noStrike" cap="non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244" name="Google Shape;244;p28" descr="Shape,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389719" y="3635894"/>
            <a:ext cx="798993" cy="798993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8"/>
          <p:cNvSpPr/>
          <p:nvPr/>
        </p:nvSpPr>
        <p:spPr>
          <a:xfrm>
            <a:off x="10554128" y="1"/>
            <a:ext cx="1634700" cy="68484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8"/>
          <p:cNvSpPr/>
          <p:nvPr/>
        </p:nvSpPr>
        <p:spPr>
          <a:xfrm>
            <a:off x="8936199" y="3627175"/>
            <a:ext cx="3235800" cy="3235800"/>
          </a:xfrm>
          <a:prstGeom prst="rect">
            <a:avLst/>
          </a:prstGeom>
          <a:blipFill rotWithShape="1">
            <a:blip r:embed="rId3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8"/>
          <p:cNvSpPr/>
          <p:nvPr/>
        </p:nvSpPr>
        <p:spPr>
          <a:xfrm>
            <a:off x="894546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4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ru-RU"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sz="1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8"/>
          <p:cNvSpPr/>
          <p:nvPr/>
        </p:nvSpPr>
        <p:spPr>
          <a:xfrm>
            <a:off x="10560950" y="4448096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5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144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lang="ru-RU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{ }</a:t>
            </a:r>
            <a:endParaRPr sz="2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8"/>
          <p:cNvSpPr/>
          <p:nvPr/>
        </p:nvSpPr>
        <p:spPr>
          <a:xfrm>
            <a:off x="1139300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6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8"/>
          <p:cNvSpPr/>
          <p:nvPr/>
        </p:nvSpPr>
        <p:spPr>
          <a:xfrm>
            <a:off x="5889" y="1"/>
            <a:ext cx="1617000" cy="1617000"/>
          </a:xfrm>
          <a:prstGeom prst="rect">
            <a:avLst/>
          </a:prstGeom>
          <a:blipFill rotWithShape="1">
            <a:blip r:embed="rId7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p28" descr="Logo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9"/>
          <p:cNvSpPr txBox="1">
            <a:spLocks noGrp="1"/>
          </p:cNvSpPr>
          <p:nvPr>
            <p:ph type="body" idx="1"/>
          </p:nvPr>
        </p:nvSpPr>
        <p:spPr>
          <a:xfrm>
            <a:off x="1725849" y="999207"/>
            <a:ext cx="4484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Google Shape;254;p29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9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Пользовательский макет">
  <p:cSld name="2_Пользовательский макет">
    <p:bg>
      <p:bgPr>
        <a:solidFill>
          <a:srgbClr val="012089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>
            <a:spLocks noGrp="1"/>
          </p:cNvSpPr>
          <p:nvPr>
            <p:ph type="title"/>
          </p:nvPr>
        </p:nvSpPr>
        <p:spPr>
          <a:xfrm>
            <a:off x="1609724" y="3118888"/>
            <a:ext cx="75207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  <a:defRPr sz="6000" b="0" i="0" u="none" strike="noStrike" cap="non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30"/>
          <p:cNvSpPr txBox="1">
            <a:spLocks noGrp="1"/>
          </p:cNvSpPr>
          <p:nvPr>
            <p:ph type="body" idx="1"/>
          </p:nvPr>
        </p:nvSpPr>
        <p:spPr>
          <a:xfrm>
            <a:off x="1612209" y="4166475"/>
            <a:ext cx="7323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59" name="Google Shape;259;p30" descr="Shape,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389719" y="3635894"/>
            <a:ext cx="798993" cy="798993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0"/>
          <p:cNvSpPr/>
          <p:nvPr/>
        </p:nvSpPr>
        <p:spPr>
          <a:xfrm>
            <a:off x="10554128" y="1"/>
            <a:ext cx="1634700" cy="68484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0"/>
          <p:cNvSpPr/>
          <p:nvPr/>
        </p:nvSpPr>
        <p:spPr>
          <a:xfrm>
            <a:off x="8936199" y="3627175"/>
            <a:ext cx="3235800" cy="3235800"/>
          </a:xfrm>
          <a:prstGeom prst="rect">
            <a:avLst/>
          </a:prstGeom>
          <a:blipFill rotWithShape="1">
            <a:blip r:embed="rId3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0"/>
          <p:cNvSpPr/>
          <p:nvPr/>
        </p:nvSpPr>
        <p:spPr>
          <a:xfrm>
            <a:off x="5889" y="1"/>
            <a:ext cx="1617000" cy="1617000"/>
          </a:xfrm>
          <a:prstGeom prst="rect">
            <a:avLst/>
          </a:prstGeom>
          <a:blipFill rotWithShape="1">
            <a:blip r:embed="rId4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3" name="Google Shape;263;p30" descr="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0"/>
          <p:cNvSpPr/>
          <p:nvPr/>
        </p:nvSpPr>
        <p:spPr>
          <a:xfrm>
            <a:off x="10554128" y="3236706"/>
            <a:ext cx="1634700" cy="3750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p30" descr="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0"/>
          <p:cNvSpPr/>
          <p:nvPr/>
        </p:nvSpPr>
        <p:spPr>
          <a:xfrm>
            <a:off x="894546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6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ru-RU"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sz="1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0"/>
          <p:cNvSpPr/>
          <p:nvPr/>
        </p:nvSpPr>
        <p:spPr>
          <a:xfrm>
            <a:off x="10560950" y="4448096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7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144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lang="ru-RU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{ }</a:t>
            </a:r>
            <a:endParaRPr sz="2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30"/>
          <p:cNvSpPr/>
          <p:nvPr/>
        </p:nvSpPr>
        <p:spPr>
          <a:xfrm>
            <a:off x="1139300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8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Пользовательский макет">
  <p:cSld name="Пользовательский макет">
    <p:bg>
      <p:bgPr>
        <a:solidFill>
          <a:srgbClr val="012089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"/>
          <p:cNvSpPr txBox="1">
            <a:spLocks noGrp="1"/>
          </p:cNvSpPr>
          <p:nvPr>
            <p:ph type="body" idx="1"/>
          </p:nvPr>
        </p:nvSpPr>
        <p:spPr>
          <a:xfrm>
            <a:off x="1622194" y="2404183"/>
            <a:ext cx="73233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2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title"/>
          </p:nvPr>
        </p:nvSpPr>
        <p:spPr>
          <a:xfrm>
            <a:off x="1609724" y="3118888"/>
            <a:ext cx="75207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  <a:defRPr sz="6000" b="0" i="0" u="none" strike="noStrike" cap="non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31"/>
          <p:cNvSpPr txBox="1">
            <a:spLocks noGrp="1"/>
          </p:cNvSpPr>
          <p:nvPr>
            <p:ph type="body" idx="2"/>
          </p:nvPr>
        </p:nvSpPr>
        <p:spPr>
          <a:xfrm>
            <a:off x="1622194" y="4100287"/>
            <a:ext cx="73035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73" name="Google Shape;273;p31" descr="Shape,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389719" y="3635894"/>
            <a:ext cx="798993" cy="798993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1"/>
          <p:cNvSpPr/>
          <p:nvPr/>
        </p:nvSpPr>
        <p:spPr>
          <a:xfrm>
            <a:off x="10554128" y="1"/>
            <a:ext cx="1634700" cy="68484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1"/>
          <p:cNvSpPr/>
          <p:nvPr/>
        </p:nvSpPr>
        <p:spPr>
          <a:xfrm>
            <a:off x="8936199" y="3627175"/>
            <a:ext cx="3235800" cy="3235800"/>
          </a:xfrm>
          <a:prstGeom prst="rect">
            <a:avLst/>
          </a:prstGeom>
          <a:blipFill rotWithShape="1">
            <a:blip r:embed="rId3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1"/>
          <p:cNvSpPr/>
          <p:nvPr/>
        </p:nvSpPr>
        <p:spPr>
          <a:xfrm>
            <a:off x="5889" y="1"/>
            <a:ext cx="1617000" cy="1617000"/>
          </a:xfrm>
          <a:prstGeom prst="rect">
            <a:avLst/>
          </a:prstGeom>
          <a:blipFill rotWithShape="1">
            <a:blip r:embed="rId4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7" name="Google Shape;277;p31" descr="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1"/>
          <p:cNvSpPr/>
          <p:nvPr/>
        </p:nvSpPr>
        <p:spPr>
          <a:xfrm>
            <a:off x="10554128" y="3236706"/>
            <a:ext cx="1634700" cy="3750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31" descr="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1"/>
          <p:cNvSpPr/>
          <p:nvPr/>
        </p:nvSpPr>
        <p:spPr>
          <a:xfrm>
            <a:off x="894546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6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ru-RU"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sz="1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1"/>
          <p:cNvSpPr/>
          <p:nvPr/>
        </p:nvSpPr>
        <p:spPr>
          <a:xfrm>
            <a:off x="10560950" y="4448096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7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144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lang="ru-RU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{ }</a:t>
            </a:r>
            <a:endParaRPr sz="2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1"/>
          <p:cNvSpPr/>
          <p:nvPr/>
        </p:nvSpPr>
        <p:spPr>
          <a:xfrm>
            <a:off x="1139300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8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Финальный слайд 1">
  <p:cSld name="Финальный слайд 1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 txBox="1">
            <a:spLocks noGrp="1"/>
          </p:cNvSpPr>
          <p:nvPr>
            <p:ph type="body" idx="1"/>
          </p:nvPr>
        </p:nvSpPr>
        <p:spPr>
          <a:xfrm>
            <a:off x="340037" y="1861807"/>
            <a:ext cx="8548375" cy="295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4"/>
          <p:cNvSpPr txBox="1"/>
          <p:nvPr/>
        </p:nvSpPr>
        <p:spPr>
          <a:xfrm>
            <a:off x="334963" y="295258"/>
            <a:ext cx="7011987" cy="1270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i="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СПАСИБО </a:t>
            </a:r>
            <a:br>
              <a:rPr lang="ru-RU" sz="4800" b="1" i="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lang="ru-RU" sz="4800" b="1" i="0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rPr>
              <a:t>ЗА ВНИМАНИЕ</a:t>
            </a:r>
            <a:endParaRPr sz="4800" b="1" i="0" cap="none">
              <a:solidFill>
                <a:schemeClr val="lt2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9955213" y="334963"/>
            <a:ext cx="1900237" cy="112130"/>
            <a:chOff x="734088" y="3110549"/>
            <a:chExt cx="10732736" cy="642560"/>
          </a:xfrm>
        </p:grpSpPr>
        <p:sp>
          <p:nvSpPr>
            <p:cNvPr id="45" name="Google Shape;45;p4"/>
            <p:cNvSpPr/>
            <p:nvPr/>
          </p:nvSpPr>
          <p:spPr>
            <a:xfrm>
              <a:off x="734088" y="3116323"/>
              <a:ext cx="3363495" cy="631276"/>
            </a:xfrm>
            <a:custGeom>
              <a:avLst/>
              <a:gdLst/>
              <a:ahLst/>
              <a:cxnLst/>
              <a:rect l="l" t="t" r="r" b="b"/>
              <a:pathLst>
                <a:path w="3363495" h="631276" extrusionOk="0">
                  <a:moveTo>
                    <a:pt x="1145927" y="1623"/>
                  </a:moveTo>
                  <a:cubicBezTo>
                    <a:pt x="971917" y="1623"/>
                    <a:pt x="830854" y="142576"/>
                    <a:pt x="830854" y="316450"/>
                  </a:cubicBezTo>
                  <a:cubicBezTo>
                    <a:pt x="830854" y="490324"/>
                    <a:pt x="971917" y="631277"/>
                    <a:pt x="1145927" y="631277"/>
                  </a:cubicBezTo>
                  <a:cubicBezTo>
                    <a:pt x="1319937" y="631277"/>
                    <a:pt x="1461001" y="490324"/>
                    <a:pt x="1461001" y="316450"/>
                  </a:cubicBezTo>
                  <a:cubicBezTo>
                    <a:pt x="1461042" y="142617"/>
                    <a:pt x="1320047" y="1665"/>
                    <a:pt x="1146078" y="1623"/>
                  </a:cubicBezTo>
                  <a:cubicBezTo>
                    <a:pt x="1146028" y="1623"/>
                    <a:pt x="1145978" y="1623"/>
                    <a:pt x="1145927" y="1623"/>
                  </a:cubicBezTo>
                  <a:close/>
                  <a:moveTo>
                    <a:pt x="3043543" y="38"/>
                  </a:moveTo>
                  <a:lnTo>
                    <a:pt x="2109050" y="38"/>
                  </a:lnTo>
                  <a:cubicBezTo>
                    <a:pt x="1935061" y="2730"/>
                    <a:pt x="1796199" y="145848"/>
                    <a:pt x="1798893" y="319702"/>
                  </a:cubicBezTo>
                  <a:cubicBezTo>
                    <a:pt x="1801528" y="489760"/>
                    <a:pt x="1938859" y="626983"/>
                    <a:pt x="2109050" y="629616"/>
                  </a:cubicBezTo>
                  <a:lnTo>
                    <a:pt x="3043543" y="629616"/>
                  </a:lnTo>
                  <a:cubicBezTo>
                    <a:pt x="3217533" y="632308"/>
                    <a:pt x="3360763" y="493555"/>
                    <a:pt x="3363457" y="319702"/>
                  </a:cubicBezTo>
                  <a:cubicBezTo>
                    <a:pt x="3366152" y="145848"/>
                    <a:pt x="3227290" y="2730"/>
                    <a:pt x="3053300" y="38"/>
                  </a:cubicBezTo>
                  <a:cubicBezTo>
                    <a:pt x="3050048" y="-13"/>
                    <a:pt x="3046795" y="-13"/>
                    <a:pt x="3043543" y="38"/>
                  </a:cubicBezTo>
                  <a:close/>
                  <a:moveTo>
                    <a:pt x="315149" y="1623"/>
                  </a:moveTo>
                  <a:cubicBezTo>
                    <a:pt x="141139" y="1581"/>
                    <a:pt x="42" y="142500"/>
                    <a:pt x="0" y="316374"/>
                  </a:cubicBezTo>
                  <a:cubicBezTo>
                    <a:pt x="-42" y="490248"/>
                    <a:pt x="140988" y="631235"/>
                    <a:pt x="314998" y="631277"/>
                  </a:cubicBezTo>
                  <a:cubicBezTo>
                    <a:pt x="489008" y="631318"/>
                    <a:pt x="630105" y="490399"/>
                    <a:pt x="630147" y="316525"/>
                  </a:cubicBezTo>
                  <a:cubicBezTo>
                    <a:pt x="630147" y="316500"/>
                    <a:pt x="630147" y="316475"/>
                    <a:pt x="630147" y="316450"/>
                  </a:cubicBezTo>
                  <a:cubicBezTo>
                    <a:pt x="630188" y="142617"/>
                    <a:pt x="489193" y="1665"/>
                    <a:pt x="315224" y="1623"/>
                  </a:cubicBezTo>
                  <a:cubicBezTo>
                    <a:pt x="315199" y="1623"/>
                    <a:pt x="315174" y="1623"/>
                    <a:pt x="315149" y="16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4423112" y="3119682"/>
              <a:ext cx="938723" cy="624219"/>
            </a:xfrm>
            <a:custGeom>
              <a:avLst/>
              <a:gdLst/>
              <a:ahLst/>
              <a:cxnLst/>
              <a:rect l="l" t="t" r="r" b="b"/>
              <a:pathLst>
                <a:path w="938723" h="624219" extrusionOk="0">
                  <a:moveTo>
                    <a:pt x="672373" y="624219"/>
                  </a:moveTo>
                  <a:lnTo>
                    <a:pt x="938724" y="624219"/>
                  </a:lnTo>
                  <a:lnTo>
                    <a:pt x="938724" y="0"/>
                  </a:lnTo>
                  <a:lnTo>
                    <a:pt x="672373" y="0"/>
                  </a:lnTo>
                  <a:lnTo>
                    <a:pt x="266351" y="352491"/>
                  </a:lnTo>
                  <a:lnTo>
                    <a:pt x="26635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66351" y="624219"/>
                  </a:lnTo>
                  <a:lnTo>
                    <a:pt x="672373" y="27180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5457468" y="3119682"/>
              <a:ext cx="931396" cy="624219"/>
            </a:xfrm>
            <a:custGeom>
              <a:avLst/>
              <a:gdLst/>
              <a:ahLst/>
              <a:cxnLst/>
              <a:rect l="l" t="t" r="r" b="b"/>
              <a:pathLst>
                <a:path w="931396" h="624219" extrusionOk="0">
                  <a:moveTo>
                    <a:pt x="931397" y="624219"/>
                  </a:moveTo>
                  <a:lnTo>
                    <a:pt x="931397" y="0"/>
                  </a:lnTo>
                  <a:lnTo>
                    <a:pt x="655830" y="0"/>
                  </a:lnTo>
                  <a:lnTo>
                    <a:pt x="655830" y="207419"/>
                  </a:lnTo>
                  <a:lnTo>
                    <a:pt x="275491" y="207419"/>
                  </a:lnTo>
                  <a:lnTo>
                    <a:pt x="27549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491" y="624219"/>
                  </a:lnTo>
                  <a:lnTo>
                    <a:pt x="275491" y="405705"/>
                  </a:lnTo>
                  <a:lnTo>
                    <a:pt x="655830" y="405705"/>
                  </a:lnTo>
                  <a:lnTo>
                    <a:pt x="655830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6484497" y="3119682"/>
              <a:ext cx="931547" cy="624219"/>
            </a:xfrm>
            <a:custGeom>
              <a:avLst/>
              <a:gdLst/>
              <a:ahLst/>
              <a:cxnLst/>
              <a:rect l="l" t="t" r="r" b="b"/>
              <a:pathLst>
                <a:path w="931547" h="624219" extrusionOk="0">
                  <a:moveTo>
                    <a:pt x="931547" y="624219"/>
                  </a:moveTo>
                  <a:lnTo>
                    <a:pt x="931547" y="0"/>
                  </a:lnTo>
                  <a:lnTo>
                    <a:pt x="655906" y="0"/>
                  </a:lnTo>
                  <a:lnTo>
                    <a:pt x="655906" y="207419"/>
                  </a:lnTo>
                  <a:lnTo>
                    <a:pt x="275566" y="207419"/>
                  </a:lnTo>
                  <a:lnTo>
                    <a:pt x="275566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566" y="624219"/>
                  </a:lnTo>
                  <a:lnTo>
                    <a:pt x="275566" y="405705"/>
                  </a:lnTo>
                  <a:lnTo>
                    <a:pt x="655906" y="405705"/>
                  </a:lnTo>
                  <a:lnTo>
                    <a:pt x="655906" y="6242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7502461" y="3110549"/>
              <a:ext cx="1006783" cy="642560"/>
            </a:xfrm>
            <a:custGeom>
              <a:avLst/>
              <a:gdLst/>
              <a:ahLst/>
              <a:cxnLst/>
              <a:rect l="l" t="t" r="r" b="b"/>
              <a:pathLst>
                <a:path w="1006783" h="642560" extrusionOk="0">
                  <a:moveTo>
                    <a:pt x="0" y="328640"/>
                  </a:moveTo>
                  <a:cubicBezTo>
                    <a:pt x="0" y="552513"/>
                    <a:pt x="165355" y="642561"/>
                    <a:pt x="488662" y="642561"/>
                  </a:cubicBezTo>
                  <a:lnTo>
                    <a:pt x="518047" y="642561"/>
                  </a:lnTo>
                  <a:cubicBezTo>
                    <a:pt x="841353" y="642561"/>
                    <a:pt x="1006784" y="552513"/>
                    <a:pt x="1006784" y="328640"/>
                  </a:cubicBezTo>
                  <a:lnTo>
                    <a:pt x="1006784" y="313921"/>
                  </a:lnTo>
                  <a:cubicBezTo>
                    <a:pt x="1006784" y="90048"/>
                    <a:pt x="841505" y="0"/>
                    <a:pt x="518047" y="0"/>
                  </a:cubicBezTo>
                  <a:lnTo>
                    <a:pt x="488662" y="0"/>
                  </a:lnTo>
                  <a:cubicBezTo>
                    <a:pt x="165355" y="0"/>
                    <a:pt x="0" y="90048"/>
                    <a:pt x="0" y="313921"/>
                  </a:cubicBezTo>
                  <a:close/>
                  <a:moveTo>
                    <a:pt x="284782" y="324941"/>
                  </a:moveTo>
                  <a:lnTo>
                    <a:pt x="284782" y="317393"/>
                  </a:lnTo>
                  <a:cubicBezTo>
                    <a:pt x="284782" y="221081"/>
                    <a:pt x="357375" y="183416"/>
                    <a:pt x="485943" y="183416"/>
                  </a:cubicBezTo>
                  <a:lnTo>
                    <a:pt x="520842" y="183416"/>
                  </a:lnTo>
                  <a:cubicBezTo>
                    <a:pt x="649258" y="183416"/>
                    <a:pt x="722078" y="221156"/>
                    <a:pt x="722078" y="317393"/>
                  </a:cubicBezTo>
                  <a:lnTo>
                    <a:pt x="722078" y="324941"/>
                  </a:lnTo>
                  <a:cubicBezTo>
                    <a:pt x="722078" y="421329"/>
                    <a:pt x="649485" y="458994"/>
                    <a:pt x="520842" y="458994"/>
                  </a:cubicBezTo>
                  <a:lnTo>
                    <a:pt x="485943" y="458994"/>
                  </a:lnTo>
                  <a:cubicBezTo>
                    <a:pt x="357375" y="458994"/>
                    <a:pt x="284782" y="421329"/>
                    <a:pt x="284782" y="3249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8563558" y="3119682"/>
              <a:ext cx="929885" cy="624219"/>
            </a:xfrm>
            <a:custGeom>
              <a:avLst/>
              <a:gdLst/>
              <a:ahLst/>
              <a:cxnLst/>
              <a:rect l="l" t="t" r="r" b="b"/>
              <a:pathLst>
                <a:path w="929885" h="624219" extrusionOk="0">
                  <a:moveTo>
                    <a:pt x="0" y="0"/>
                  </a:moveTo>
                  <a:lnTo>
                    <a:pt x="0" y="201984"/>
                  </a:lnTo>
                  <a:lnTo>
                    <a:pt x="327386" y="201984"/>
                  </a:lnTo>
                  <a:lnTo>
                    <a:pt x="327386" y="624219"/>
                  </a:lnTo>
                  <a:lnTo>
                    <a:pt x="602877" y="624219"/>
                  </a:lnTo>
                  <a:lnTo>
                    <a:pt x="602877" y="201984"/>
                  </a:lnTo>
                  <a:lnTo>
                    <a:pt x="929885" y="201984"/>
                  </a:lnTo>
                  <a:lnTo>
                    <a:pt x="9298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10437454" y="3119682"/>
              <a:ext cx="1029370" cy="624219"/>
            </a:xfrm>
            <a:custGeom>
              <a:avLst/>
              <a:gdLst/>
              <a:ahLst/>
              <a:cxnLst/>
              <a:rect l="l" t="t" r="r" b="b"/>
              <a:pathLst>
                <a:path w="1029370" h="624219" extrusionOk="0">
                  <a:moveTo>
                    <a:pt x="673883" y="624219"/>
                  </a:moveTo>
                  <a:lnTo>
                    <a:pt x="1029371" y="624219"/>
                  </a:lnTo>
                  <a:lnTo>
                    <a:pt x="712107" y="306675"/>
                  </a:lnTo>
                  <a:lnTo>
                    <a:pt x="1019777" y="151"/>
                  </a:lnTo>
                  <a:lnTo>
                    <a:pt x="681891" y="151"/>
                  </a:lnTo>
                  <a:lnTo>
                    <a:pt x="523259" y="176321"/>
                  </a:lnTo>
                  <a:lnTo>
                    <a:pt x="364627" y="0"/>
                  </a:lnTo>
                  <a:lnTo>
                    <a:pt x="9140" y="0"/>
                  </a:lnTo>
                  <a:lnTo>
                    <a:pt x="315073" y="319507"/>
                  </a:lnTo>
                  <a:lnTo>
                    <a:pt x="0" y="624219"/>
                  </a:lnTo>
                  <a:lnTo>
                    <a:pt x="337962" y="624219"/>
                  </a:lnTo>
                  <a:lnTo>
                    <a:pt x="506036" y="44623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9574572" y="3120588"/>
              <a:ext cx="810458" cy="624445"/>
            </a:xfrm>
            <a:custGeom>
              <a:avLst/>
              <a:gdLst/>
              <a:ahLst/>
              <a:cxnLst/>
              <a:rect l="l" t="t" r="r" b="b"/>
              <a:pathLst>
                <a:path w="810458" h="624445" extrusionOk="0">
                  <a:moveTo>
                    <a:pt x="0" y="624446"/>
                  </a:moveTo>
                  <a:lnTo>
                    <a:pt x="810383" y="624446"/>
                  </a:lnTo>
                  <a:lnTo>
                    <a:pt x="810383" y="455597"/>
                  </a:lnTo>
                  <a:lnTo>
                    <a:pt x="276321" y="455597"/>
                  </a:lnTo>
                  <a:lnTo>
                    <a:pt x="276321" y="377853"/>
                  </a:lnTo>
                  <a:lnTo>
                    <a:pt x="731143" y="377853"/>
                  </a:lnTo>
                  <a:lnTo>
                    <a:pt x="731143" y="245763"/>
                  </a:lnTo>
                  <a:lnTo>
                    <a:pt x="276321" y="245763"/>
                  </a:lnTo>
                  <a:lnTo>
                    <a:pt x="276321" y="167415"/>
                  </a:lnTo>
                  <a:lnTo>
                    <a:pt x="810459" y="167415"/>
                  </a:lnTo>
                  <a:lnTo>
                    <a:pt x="8104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3" name="Google Shape;53;p4"/>
          <p:cNvPicPr preferRelativeResize="0"/>
          <p:nvPr/>
        </p:nvPicPr>
        <p:blipFill rotWithShape="1">
          <a:blip r:embed="rId2">
            <a:alphaModFix/>
          </a:blip>
          <a:srcRect l="1305" t="11001" r="3043" b="18999"/>
          <a:stretch/>
        </p:blipFill>
        <p:spPr>
          <a:xfrm>
            <a:off x="330200" y="6403254"/>
            <a:ext cx="5588000" cy="1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32"/>
          <p:cNvPicPr preferRelativeResize="0"/>
          <p:nvPr/>
        </p:nvPicPr>
        <p:blipFill rotWithShape="1">
          <a:blip r:embed="rId2">
            <a:alphaModFix/>
          </a:blip>
          <a:srcRect r="35291" b="428"/>
          <a:stretch/>
        </p:blipFill>
        <p:spPr>
          <a:xfrm>
            <a:off x="5506709" y="1"/>
            <a:ext cx="6685289" cy="6858277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2"/>
          <p:cNvSpPr/>
          <p:nvPr/>
        </p:nvSpPr>
        <p:spPr>
          <a:xfrm>
            <a:off x="3853558" y="277"/>
            <a:ext cx="8335500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7000">
                <a:srgbClr val="FFFFFF"/>
              </a:gs>
              <a:gs pos="100000">
                <a:srgbClr val="F2F2F2">
                  <a:alpha val="64705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Helvetica Neue"/>
              <a:buNone/>
            </a:pPr>
            <a:endParaRPr sz="7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2"/>
          <p:cNvSpPr txBox="1">
            <a:spLocks noGrp="1"/>
          </p:cNvSpPr>
          <p:nvPr>
            <p:ph type="body" idx="1"/>
          </p:nvPr>
        </p:nvSpPr>
        <p:spPr>
          <a:xfrm>
            <a:off x="1725849" y="999207"/>
            <a:ext cx="4484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87" name="Google Shape;287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4465" y="417478"/>
            <a:ext cx="1073150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2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2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90" name="Google Shape;290;p32"/>
          <p:cNvSpPr/>
          <p:nvPr/>
        </p:nvSpPr>
        <p:spPr>
          <a:xfrm>
            <a:off x="9769004" y="4436887"/>
            <a:ext cx="2423100" cy="2423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lank">
  <p:cSld name="2_Blank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33"/>
          <p:cNvPicPr preferRelativeResize="0"/>
          <p:nvPr/>
        </p:nvPicPr>
        <p:blipFill rotWithShape="1">
          <a:blip r:embed="rId2">
            <a:alphaModFix/>
          </a:blip>
          <a:srcRect r="35291" b="428"/>
          <a:stretch/>
        </p:blipFill>
        <p:spPr>
          <a:xfrm>
            <a:off x="5506709" y="1"/>
            <a:ext cx="6685289" cy="6858277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3"/>
          <p:cNvSpPr/>
          <p:nvPr/>
        </p:nvSpPr>
        <p:spPr>
          <a:xfrm>
            <a:off x="3853558" y="277"/>
            <a:ext cx="8335500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7000">
                <a:srgbClr val="FFFFFF"/>
              </a:gs>
              <a:gs pos="100000">
                <a:srgbClr val="F2F2F2">
                  <a:alpha val="64705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Helvetica Neue"/>
              <a:buNone/>
            </a:pPr>
            <a:endParaRPr sz="7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3"/>
          <p:cNvSpPr txBox="1">
            <a:spLocks noGrp="1"/>
          </p:cNvSpPr>
          <p:nvPr>
            <p:ph type="body" idx="1"/>
          </p:nvPr>
        </p:nvSpPr>
        <p:spPr>
          <a:xfrm>
            <a:off x="1725849" y="1290038"/>
            <a:ext cx="6164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95" name="Google Shape;29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4465" y="417478"/>
            <a:ext cx="1073150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3"/>
          <p:cNvSpPr txBox="1">
            <a:spLocks noGrp="1"/>
          </p:cNvSpPr>
          <p:nvPr>
            <p:ph type="title"/>
          </p:nvPr>
        </p:nvSpPr>
        <p:spPr>
          <a:xfrm>
            <a:off x="1725849" y="799038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33"/>
          <p:cNvSpPr txBox="1">
            <a:spLocks noGrp="1"/>
          </p:cNvSpPr>
          <p:nvPr>
            <p:ph type="body" idx="2"/>
          </p:nvPr>
        </p:nvSpPr>
        <p:spPr>
          <a:xfrm>
            <a:off x="1725849" y="453789"/>
            <a:ext cx="4497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33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99" name="Google Shape;299;p33"/>
          <p:cNvSpPr/>
          <p:nvPr/>
        </p:nvSpPr>
        <p:spPr>
          <a:xfrm>
            <a:off x="9769004" y="4436887"/>
            <a:ext cx="2423100" cy="2423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Blank">
  <p:cSld name="3_Blank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4"/>
          <p:cNvSpPr txBox="1">
            <a:spLocks noGrp="1"/>
          </p:cNvSpPr>
          <p:nvPr>
            <p:ph type="body" idx="1"/>
          </p:nvPr>
        </p:nvSpPr>
        <p:spPr>
          <a:xfrm>
            <a:off x="1725849" y="1290038"/>
            <a:ext cx="6164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34"/>
          <p:cNvSpPr txBox="1">
            <a:spLocks noGrp="1"/>
          </p:cNvSpPr>
          <p:nvPr>
            <p:ph type="title"/>
          </p:nvPr>
        </p:nvSpPr>
        <p:spPr>
          <a:xfrm>
            <a:off x="1725849" y="799038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34"/>
          <p:cNvSpPr txBox="1">
            <a:spLocks noGrp="1"/>
          </p:cNvSpPr>
          <p:nvPr>
            <p:ph type="body" idx="2"/>
          </p:nvPr>
        </p:nvSpPr>
        <p:spPr>
          <a:xfrm>
            <a:off x="1725849" y="453789"/>
            <a:ext cx="4497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" name="Google Shape;304;p34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05" name="Google Shape;305;p34"/>
          <p:cNvSpPr/>
          <p:nvPr/>
        </p:nvSpPr>
        <p:spPr>
          <a:xfrm>
            <a:off x="9769004" y="4436887"/>
            <a:ext cx="2423100" cy="2423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Титульный 1">
  <p:cSld name="Титульный 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5"/>
          <p:cNvSpPr txBox="1">
            <a:spLocks noGrp="1"/>
          </p:cNvSpPr>
          <p:nvPr>
            <p:ph type="body" idx="1"/>
          </p:nvPr>
        </p:nvSpPr>
        <p:spPr>
          <a:xfrm>
            <a:off x="339530" y="6178218"/>
            <a:ext cx="9774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8" name="Google Shape;308;p35"/>
          <p:cNvSpPr txBox="1">
            <a:spLocks noGrp="1"/>
          </p:cNvSpPr>
          <p:nvPr>
            <p:ph type="title"/>
          </p:nvPr>
        </p:nvSpPr>
        <p:spPr>
          <a:xfrm>
            <a:off x="339530" y="4415757"/>
            <a:ext cx="97743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 Black"/>
              <a:buNone/>
              <a:defRPr sz="6000" b="0" i="0" u="none" strike="noStrike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ол. заголовок + текст">
  <p:cSld name="Бол. заголовок + текст">
    <p:bg>
      <p:bgPr>
        <a:solidFill>
          <a:schemeClr val="lt1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6"/>
          <p:cNvSpPr txBox="1">
            <a:spLocks noGrp="1"/>
          </p:cNvSpPr>
          <p:nvPr>
            <p:ph type="body" idx="1"/>
          </p:nvPr>
        </p:nvSpPr>
        <p:spPr>
          <a:xfrm>
            <a:off x="334962" y="1042988"/>
            <a:ext cx="8555100" cy="16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1" name="Google Shape;311;p36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900" cy="1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12" name="Google Shape;312;p36"/>
          <p:cNvSpPr txBox="1">
            <a:spLocks noGrp="1"/>
          </p:cNvSpPr>
          <p:nvPr>
            <p:ph type="title"/>
          </p:nvPr>
        </p:nvSpPr>
        <p:spPr>
          <a:xfrm>
            <a:off x="334962" y="290923"/>
            <a:ext cx="85551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 Black"/>
              <a:buNone/>
              <a:defRPr sz="36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9pPr>
          </a:lstStyle>
          <a:p>
            <a:endParaRPr/>
          </a:p>
        </p:txBody>
      </p:sp>
      <p:sp>
        <p:nvSpPr>
          <p:cNvPr id="313" name="Google Shape;313;p36"/>
          <p:cNvSpPr txBox="1">
            <a:spLocks noGrp="1"/>
          </p:cNvSpPr>
          <p:nvPr>
            <p:ph type="sldNum" idx="12"/>
          </p:nvPr>
        </p:nvSpPr>
        <p:spPr>
          <a:xfrm>
            <a:off x="11518829" y="6400448"/>
            <a:ext cx="342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Перебивка 2">
  <p:cSld name="Перебивка 2">
    <p:bg>
      <p:bgPr>
        <a:solidFill>
          <a:schemeClr val="dk2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7"/>
          <p:cNvSpPr txBox="1">
            <a:spLocks noGrp="1"/>
          </p:cNvSpPr>
          <p:nvPr>
            <p:ph type="title"/>
          </p:nvPr>
        </p:nvSpPr>
        <p:spPr>
          <a:xfrm>
            <a:off x="334963" y="295258"/>
            <a:ext cx="8553600" cy="14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 Black"/>
              <a:buNone/>
              <a:defRPr sz="4800" b="1" i="0" u="none" strike="noStrike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9pPr>
          </a:lstStyle>
          <a:p>
            <a:endParaRPr/>
          </a:p>
        </p:txBody>
      </p:sp>
      <p:sp>
        <p:nvSpPr>
          <p:cNvPr id="316" name="Google Shape;316;p37"/>
          <p:cNvSpPr txBox="1">
            <a:spLocks noGrp="1"/>
          </p:cNvSpPr>
          <p:nvPr>
            <p:ph type="body" idx="1"/>
          </p:nvPr>
        </p:nvSpPr>
        <p:spPr>
          <a:xfrm>
            <a:off x="334963" y="1861246"/>
            <a:ext cx="85536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Финальный слайд 1">
  <p:cSld name="Финальный слайд 1">
    <p:bg>
      <p:bgPr>
        <a:solidFill>
          <a:schemeClr val="dk1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8"/>
          <p:cNvSpPr txBox="1">
            <a:spLocks noGrp="1"/>
          </p:cNvSpPr>
          <p:nvPr>
            <p:ph type="body" idx="1"/>
          </p:nvPr>
        </p:nvSpPr>
        <p:spPr>
          <a:xfrm>
            <a:off x="340037" y="1861806"/>
            <a:ext cx="85485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Пользовательский макет">
  <p:cSld name="1_Пользовательский макет">
    <p:bg>
      <p:bgPr>
        <a:solidFill>
          <a:srgbClr val="012089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0"/>
          <p:cNvSpPr txBox="1">
            <a:spLocks noGrp="1"/>
          </p:cNvSpPr>
          <p:nvPr>
            <p:ph type="body" idx="1"/>
          </p:nvPr>
        </p:nvSpPr>
        <p:spPr>
          <a:xfrm>
            <a:off x="1622194" y="2544108"/>
            <a:ext cx="53838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40"/>
          <p:cNvSpPr txBox="1">
            <a:spLocks noGrp="1"/>
          </p:cNvSpPr>
          <p:nvPr>
            <p:ph type="title"/>
          </p:nvPr>
        </p:nvSpPr>
        <p:spPr>
          <a:xfrm>
            <a:off x="1609724" y="3118888"/>
            <a:ext cx="75207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  <a:defRPr sz="6000" b="0" i="0" u="none" strike="noStrike" cap="non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331" name="Google Shape;331;p40" descr="Shape,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389719" y="3635894"/>
            <a:ext cx="798993" cy="798993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0"/>
          <p:cNvSpPr/>
          <p:nvPr/>
        </p:nvSpPr>
        <p:spPr>
          <a:xfrm>
            <a:off x="10554128" y="1"/>
            <a:ext cx="1634700" cy="68484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40"/>
          <p:cNvSpPr/>
          <p:nvPr/>
        </p:nvSpPr>
        <p:spPr>
          <a:xfrm>
            <a:off x="8936199" y="3627175"/>
            <a:ext cx="3235800" cy="3235800"/>
          </a:xfrm>
          <a:prstGeom prst="rect">
            <a:avLst/>
          </a:prstGeom>
          <a:blipFill rotWithShape="1">
            <a:blip r:embed="rId3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40"/>
          <p:cNvSpPr/>
          <p:nvPr/>
        </p:nvSpPr>
        <p:spPr>
          <a:xfrm>
            <a:off x="894546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4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ru-RU"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sz="1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40"/>
          <p:cNvSpPr/>
          <p:nvPr/>
        </p:nvSpPr>
        <p:spPr>
          <a:xfrm>
            <a:off x="10560950" y="4448096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5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144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lang="ru-RU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{ }</a:t>
            </a:r>
            <a:endParaRPr sz="2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40"/>
          <p:cNvSpPr/>
          <p:nvPr/>
        </p:nvSpPr>
        <p:spPr>
          <a:xfrm>
            <a:off x="1139300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6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40"/>
          <p:cNvSpPr/>
          <p:nvPr/>
        </p:nvSpPr>
        <p:spPr>
          <a:xfrm>
            <a:off x="5889" y="1"/>
            <a:ext cx="1617000" cy="1617000"/>
          </a:xfrm>
          <a:prstGeom prst="rect">
            <a:avLst/>
          </a:prstGeom>
          <a:blipFill rotWithShape="1">
            <a:blip r:embed="rId7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8" name="Google Shape;338;p40" descr="Logo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1"/>
          <p:cNvSpPr txBox="1">
            <a:spLocks noGrp="1"/>
          </p:cNvSpPr>
          <p:nvPr>
            <p:ph type="body" idx="1"/>
          </p:nvPr>
        </p:nvSpPr>
        <p:spPr>
          <a:xfrm>
            <a:off x="1725849" y="999207"/>
            <a:ext cx="4484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1" name="Google Shape;341;p41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41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Пользовательский макет">
  <p:cSld name="2_Пользовательский макет">
    <p:bg>
      <p:bgPr>
        <a:solidFill>
          <a:srgbClr val="012089"/>
        </a:soli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2"/>
          <p:cNvSpPr txBox="1">
            <a:spLocks noGrp="1"/>
          </p:cNvSpPr>
          <p:nvPr>
            <p:ph type="title"/>
          </p:nvPr>
        </p:nvSpPr>
        <p:spPr>
          <a:xfrm>
            <a:off x="1609724" y="3118888"/>
            <a:ext cx="75207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  <a:defRPr sz="6000" b="0" i="0" u="none" strike="noStrike" cap="non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42"/>
          <p:cNvSpPr txBox="1">
            <a:spLocks noGrp="1"/>
          </p:cNvSpPr>
          <p:nvPr>
            <p:ph type="body" idx="1"/>
          </p:nvPr>
        </p:nvSpPr>
        <p:spPr>
          <a:xfrm>
            <a:off x="1612209" y="4166475"/>
            <a:ext cx="73233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46" name="Google Shape;346;p42" descr="Shape,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389719" y="3635894"/>
            <a:ext cx="798993" cy="798993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42"/>
          <p:cNvSpPr/>
          <p:nvPr/>
        </p:nvSpPr>
        <p:spPr>
          <a:xfrm>
            <a:off x="10554128" y="1"/>
            <a:ext cx="1634700" cy="68484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42"/>
          <p:cNvSpPr/>
          <p:nvPr/>
        </p:nvSpPr>
        <p:spPr>
          <a:xfrm>
            <a:off x="8936199" y="3627175"/>
            <a:ext cx="3235800" cy="3235800"/>
          </a:xfrm>
          <a:prstGeom prst="rect">
            <a:avLst/>
          </a:prstGeom>
          <a:blipFill rotWithShape="1">
            <a:blip r:embed="rId3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42"/>
          <p:cNvSpPr/>
          <p:nvPr/>
        </p:nvSpPr>
        <p:spPr>
          <a:xfrm>
            <a:off x="5889" y="1"/>
            <a:ext cx="1617000" cy="1617000"/>
          </a:xfrm>
          <a:prstGeom prst="rect">
            <a:avLst/>
          </a:prstGeom>
          <a:blipFill rotWithShape="1">
            <a:blip r:embed="rId4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0" name="Google Shape;350;p42" descr="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2"/>
          <p:cNvSpPr/>
          <p:nvPr/>
        </p:nvSpPr>
        <p:spPr>
          <a:xfrm>
            <a:off x="10554128" y="3236706"/>
            <a:ext cx="1634700" cy="3750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2" name="Google Shape;352;p42" descr="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2"/>
          <p:cNvSpPr/>
          <p:nvPr/>
        </p:nvSpPr>
        <p:spPr>
          <a:xfrm>
            <a:off x="894546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6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ru-RU"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sz="1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42"/>
          <p:cNvSpPr/>
          <p:nvPr/>
        </p:nvSpPr>
        <p:spPr>
          <a:xfrm>
            <a:off x="10560950" y="4448096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7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144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lang="ru-RU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{ }</a:t>
            </a:r>
            <a:endParaRPr sz="2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42"/>
          <p:cNvSpPr/>
          <p:nvPr/>
        </p:nvSpPr>
        <p:spPr>
          <a:xfrm>
            <a:off x="1139300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8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Титульный 2">
  <p:cSld name="Титульный 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56" name="Google Shape;56;p5"/>
          <p:cNvSpPr txBox="1">
            <a:spLocks noGrp="1"/>
          </p:cNvSpPr>
          <p:nvPr>
            <p:ph type="body" idx="1"/>
          </p:nvPr>
        </p:nvSpPr>
        <p:spPr>
          <a:xfrm>
            <a:off x="339530" y="6178218"/>
            <a:ext cx="97742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title"/>
          </p:nvPr>
        </p:nvSpPr>
        <p:spPr>
          <a:xfrm>
            <a:off x="339530" y="4415757"/>
            <a:ext cx="9774236" cy="15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grpSp>
        <p:nvGrpSpPr>
          <p:cNvPr id="58" name="Google Shape;58;p5"/>
          <p:cNvGrpSpPr/>
          <p:nvPr/>
        </p:nvGrpSpPr>
        <p:grpSpPr>
          <a:xfrm>
            <a:off x="386965" y="332075"/>
            <a:ext cx="3039246" cy="179342"/>
            <a:chOff x="2454368" y="3215825"/>
            <a:chExt cx="7289319" cy="430135"/>
          </a:xfrm>
        </p:grpSpPr>
        <p:sp>
          <p:nvSpPr>
            <p:cNvPr id="59" name="Google Shape;59;p5"/>
            <p:cNvSpPr/>
            <p:nvPr/>
          </p:nvSpPr>
          <p:spPr>
            <a:xfrm>
              <a:off x="2454368" y="3219692"/>
              <a:ext cx="2284368" cy="422581"/>
            </a:xfrm>
            <a:custGeom>
              <a:avLst/>
              <a:gdLst/>
              <a:ahLst/>
              <a:cxnLst/>
              <a:rect l="l" t="t" r="r" b="b"/>
              <a:pathLst>
                <a:path w="2284368" h="422581" extrusionOk="0">
                  <a:moveTo>
                    <a:pt x="778278" y="1087"/>
                  </a:moveTo>
                  <a:cubicBezTo>
                    <a:pt x="735953" y="1087"/>
                    <a:pt x="694580" y="13447"/>
                    <a:pt x="659393" y="36604"/>
                  </a:cubicBezTo>
                  <a:cubicBezTo>
                    <a:pt x="624196" y="59761"/>
                    <a:pt x="596776" y="92676"/>
                    <a:pt x="580577" y="131184"/>
                  </a:cubicBezTo>
                  <a:cubicBezTo>
                    <a:pt x="564377" y="169693"/>
                    <a:pt x="560142" y="212068"/>
                    <a:pt x="568403" y="252949"/>
                  </a:cubicBezTo>
                  <a:cubicBezTo>
                    <a:pt x="576655" y="293830"/>
                    <a:pt x="597033" y="331381"/>
                    <a:pt x="626966" y="360855"/>
                  </a:cubicBezTo>
                  <a:cubicBezTo>
                    <a:pt x="656889" y="390329"/>
                    <a:pt x="695017" y="410400"/>
                    <a:pt x="736524" y="418532"/>
                  </a:cubicBezTo>
                  <a:cubicBezTo>
                    <a:pt x="778040" y="426664"/>
                    <a:pt x="821060" y="422491"/>
                    <a:pt x="860169" y="406539"/>
                  </a:cubicBezTo>
                  <a:cubicBezTo>
                    <a:pt x="899267" y="390589"/>
                    <a:pt x="932684" y="363576"/>
                    <a:pt x="956202" y="328920"/>
                  </a:cubicBezTo>
                  <a:cubicBezTo>
                    <a:pt x="979711" y="294262"/>
                    <a:pt x="992265" y="253516"/>
                    <a:pt x="992265" y="211834"/>
                  </a:cubicBezTo>
                  <a:cubicBezTo>
                    <a:pt x="992265" y="184157"/>
                    <a:pt x="986735" y="156749"/>
                    <a:pt x="975989" y="131177"/>
                  </a:cubicBezTo>
                  <a:cubicBezTo>
                    <a:pt x="965234" y="105604"/>
                    <a:pt x="949473" y="82370"/>
                    <a:pt x="929600" y="62798"/>
                  </a:cubicBezTo>
                  <a:cubicBezTo>
                    <a:pt x="909727" y="43227"/>
                    <a:pt x="886142" y="27704"/>
                    <a:pt x="860169" y="17115"/>
                  </a:cubicBezTo>
                  <a:cubicBezTo>
                    <a:pt x="834204" y="6527"/>
                    <a:pt x="806374" y="1080"/>
                    <a:pt x="778278" y="1087"/>
                  </a:cubicBezTo>
                  <a:close/>
                  <a:moveTo>
                    <a:pt x="2067070" y="25"/>
                  </a:moveTo>
                  <a:lnTo>
                    <a:pt x="1432392" y="25"/>
                  </a:lnTo>
                  <a:cubicBezTo>
                    <a:pt x="1376228" y="882"/>
                    <a:pt x="1322643" y="23460"/>
                    <a:pt x="1283230" y="62885"/>
                  </a:cubicBezTo>
                  <a:cubicBezTo>
                    <a:pt x="1243818" y="102310"/>
                    <a:pt x="1221718" y="155420"/>
                    <a:pt x="1221718" y="210748"/>
                  </a:cubicBezTo>
                  <a:cubicBezTo>
                    <a:pt x="1221718" y="266076"/>
                    <a:pt x="1243818" y="319186"/>
                    <a:pt x="1283230" y="358610"/>
                  </a:cubicBezTo>
                  <a:cubicBezTo>
                    <a:pt x="1322643" y="398036"/>
                    <a:pt x="1376228" y="420613"/>
                    <a:pt x="1432392" y="421471"/>
                  </a:cubicBezTo>
                  <a:lnTo>
                    <a:pt x="2067070" y="421471"/>
                  </a:lnTo>
                  <a:cubicBezTo>
                    <a:pt x="2095452" y="421903"/>
                    <a:pt x="2123634" y="416772"/>
                    <a:pt x="2149969" y="406376"/>
                  </a:cubicBezTo>
                  <a:cubicBezTo>
                    <a:pt x="2176314" y="395982"/>
                    <a:pt x="2200299" y="380529"/>
                    <a:pt x="2220524" y="360918"/>
                  </a:cubicBezTo>
                  <a:cubicBezTo>
                    <a:pt x="2240740" y="341308"/>
                    <a:pt x="2256806" y="317932"/>
                    <a:pt x="2267770" y="292151"/>
                  </a:cubicBezTo>
                  <a:cubicBezTo>
                    <a:pt x="2278725" y="266370"/>
                    <a:pt x="2284369" y="238698"/>
                    <a:pt x="2284369" y="210748"/>
                  </a:cubicBezTo>
                  <a:cubicBezTo>
                    <a:pt x="2284369" y="182797"/>
                    <a:pt x="2278725" y="155126"/>
                    <a:pt x="2267770" y="129345"/>
                  </a:cubicBezTo>
                  <a:cubicBezTo>
                    <a:pt x="2256806" y="103564"/>
                    <a:pt x="2240740" y="80188"/>
                    <a:pt x="2220524" y="60577"/>
                  </a:cubicBezTo>
                  <a:cubicBezTo>
                    <a:pt x="2200299" y="40967"/>
                    <a:pt x="2176314" y="25514"/>
                    <a:pt x="2149969" y="15118"/>
                  </a:cubicBezTo>
                  <a:cubicBezTo>
                    <a:pt x="2123634" y="4724"/>
                    <a:pt x="2095452" y="-407"/>
                    <a:pt x="2067070" y="25"/>
                  </a:cubicBezTo>
                  <a:close/>
                  <a:moveTo>
                    <a:pt x="214038" y="1087"/>
                  </a:moveTo>
                  <a:cubicBezTo>
                    <a:pt x="171713" y="1076"/>
                    <a:pt x="130336" y="13428"/>
                    <a:pt x="95139" y="36579"/>
                  </a:cubicBezTo>
                  <a:cubicBezTo>
                    <a:pt x="59943" y="59730"/>
                    <a:pt x="32507" y="92642"/>
                    <a:pt x="16303" y="131149"/>
                  </a:cubicBezTo>
                  <a:cubicBezTo>
                    <a:pt x="100" y="169658"/>
                    <a:pt x="-4145" y="212034"/>
                    <a:pt x="4106" y="252918"/>
                  </a:cubicBezTo>
                  <a:cubicBezTo>
                    <a:pt x="12356" y="293802"/>
                    <a:pt x="32732" y="331359"/>
                    <a:pt x="62657" y="360837"/>
                  </a:cubicBezTo>
                  <a:cubicBezTo>
                    <a:pt x="92582" y="390316"/>
                    <a:pt x="130710" y="410393"/>
                    <a:pt x="172221" y="418528"/>
                  </a:cubicBezTo>
                  <a:cubicBezTo>
                    <a:pt x="213732" y="426665"/>
                    <a:pt x="256761" y="422494"/>
                    <a:pt x="295865" y="406544"/>
                  </a:cubicBezTo>
                  <a:cubicBezTo>
                    <a:pt x="334968" y="390594"/>
                    <a:pt x="368392" y="363583"/>
                    <a:pt x="391907" y="328924"/>
                  </a:cubicBezTo>
                  <a:cubicBezTo>
                    <a:pt x="415423" y="294266"/>
                    <a:pt x="427974" y="253519"/>
                    <a:pt x="427974" y="211834"/>
                  </a:cubicBezTo>
                  <a:cubicBezTo>
                    <a:pt x="427981" y="184160"/>
                    <a:pt x="422452" y="156757"/>
                    <a:pt x="411704" y="131188"/>
                  </a:cubicBezTo>
                  <a:cubicBezTo>
                    <a:pt x="400956" y="105619"/>
                    <a:pt x="385198" y="82387"/>
                    <a:pt x="365332" y="62816"/>
                  </a:cubicBezTo>
                  <a:cubicBezTo>
                    <a:pt x="345465" y="43245"/>
                    <a:pt x="321879" y="27722"/>
                    <a:pt x="295920" y="17130"/>
                  </a:cubicBezTo>
                  <a:cubicBezTo>
                    <a:pt x="269961" y="6538"/>
                    <a:pt x="242138" y="1087"/>
                    <a:pt x="214038" y="10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4959824" y="3221941"/>
              <a:ext cx="637552" cy="417857"/>
            </a:xfrm>
            <a:custGeom>
              <a:avLst/>
              <a:gdLst/>
              <a:ahLst/>
              <a:cxnLst/>
              <a:rect l="l" t="t" r="r" b="b"/>
              <a:pathLst>
                <a:path w="637552" h="417857" extrusionOk="0">
                  <a:moveTo>
                    <a:pt x="456659" y="417858"/>
                  </a:moveTo>
                  <a:lnTo>
                    <a:pt x="637553" y="417858"/>
                  </a:lnTo>
                  <a:lnTo>
                    <a:pt x="637553" y="0"/>
                  </a:lnTo>
                  <a:lnTo>
                    <a:pt x="456659" y="0"/>
                  </a:lnTo>
                  <a:lnTo>
                    <a:pt x="180903" y="235961"/>
                  </a:lnTo>
                  <a:lnTo>
                    <a:pt x="180903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0903" y="417858"/>
                  </a:lnTo>
                  <a:lnTo>
                    <a:pt x="456659" y="181948"/>
                  </a:lnTo>
                  <a:lnTo>
                    <a:pt x="456659" y="4178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5662335" y="3221941"/>
              <a:ext cx="632565" cy="417857"/>
            </a:xfrm>
            <a:custGeom>
              <a:avLst/>
              <a:gdLst/>
              <a:ahLst/>
              <a:cxnLst/>
              <a:rect l="l" t="t" r="r" b="b"/>
              <a:pathLst>
                <a:path w="632565" h="417857" extrusionOk="0">
                  <a:moveTo>
                    <a:pt x="632566" y="417858"/>
                  </a:moveTo>
                  <a:lnTo>
                    <a:pt x="632566" y="0"/>
                  </a:lnTo>
                  <a:lnTo>
                    <a:pt x="445409" y="0"/>
                  </a:lnTo>
                  <a:lnTo>
                    <a:pt x="445409" y="138849"/>
                  </a:lnTo>
                  <a:lnTo>
                    <a:pt x="187099" y="138849"/>
                  </a:lnTo>
                  <a:lnTo>
                    <a:pt x="187099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099" y="417858"/>
                  </a:lnTo>
                  <a:lnTo>
                    <a:pt x="187099" y="271583"/>
                  </a:lnTo>
                  <a:lnTo>
                    <a:pt x="445409" y="271583"/>
                  </a:lnTo>
                  <a:lnTo>
                    <a:pt x="445409" y="417858"/>
                  </a:lnTo>
                  <a:lnTo>
                    <a:pt x="632566" y="4178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6359859" y="3221941"/>
              <a:ext cx="632670" cy="417857"/>
            </a:xfrm>
            <a:custGeom>
              <a:avLst/>
              <a:gdLst/>
              <a:ahLst/>
              <a:cxnLst/>
              <a:rect l="l" t="t" r="r" b="b"/>
              <a:pathLst>
                <a:path w="632670" h="417857" extrusionOk="0">
                  <a:moveTo>
                    <a:pt x="632670" y="417858"/>
                  </a:moveTo>
                  <a:lnTo>
                    <a:pt x="632670" y="0"/>
                  </a:lnTo>
                  <a:lnTo>
                    <a:pt x="445467" y="0"/>
                  </a:lnTo>
                  <a:lnTo>
                    <a:pt x="445467" y="138849"/>
                  </a:lnTo>
                  <a:lnTo>
                    <a:pt x="187156" y="138849"/>
                  </a:lnTo>
                  <a:lnTo>
                    <a:pt x="187156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156" y="417858"/>
                  </a:lnTo>
                  <a:lnTo>
                    <a:pt x="187156" y="271583"/>
                  </a:lnTo>
                  <a:lnTo>
                    <a:pt x="445467" y="271583"/>
                  </a:lnTo>
                  <a:lnTo>
                    <a:pt x="445467" y="417858"/>
                  </a:lnTo>
                  <a:lnTo>
                    <a:pt x="632670" y="4178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7051224" y="3215825"/>
              <a:ext cx="683771" cy="430135"/>
            </a:xfrm>
            <a:custGeom>
              <a:avLst/>
              <a:gdLst/>
              <a:ahLst/>
              <a:cxnLst/>
              <a:rect l="l" t="t" r="r" b="b"/>
              <a:pathLst>
                <a:path w="683771" h="430135" extrusionOk="0">
                  <a:moveTo>
                    <a:pt x="0" y="219994"/>
                  </a:moveTo>
                  <a:cubicBezTo>
                    <a:pt x="0" y="369857"/>
                    <a:pt x="112299" y="430135"/>
                    <a:pt x="331882" y="430135"/>
                  </a:cubicBezTo>
                  <a:lnTo>
                    <a:pt x="351841" y="430135"/>
                  </a:lnTo>
                  <a:cubicBezTo>
                    <a:pt x="571415" y="430135"/>
                    <a:pt x="683771" y="369857"/>
                    <a:pt x="683771" y="219994"/>
                  </a:cubicBezTo>
                  <a:lnTo>
                    <a:pt x="683771" y="210141"/>
                  </a:lnTo>
                  <a:cubicBezTo>
                    <a:pt x="683771" y="60278"/>
                    <a:pt x="571519" y="0"/>
                    <a:pt x="351841" y="0"/>
                  </a:cubicBezTo>
                  <a:lnTo>
                    <a:pt x="331882" y="0"/>
                  </a:lnTo>
                  <a:cubicBezTo>
                    <a:pt x="112299" y="0"/>
                    <a:pt x="0" y="60278"/>
                    <a:pt x="0" y="210141"/>
                  </a:cubicBezTo>
                  <a:lnTo>
                    <a:pt x="0" y="219994"/>
                  </a:lnTo>
                  <a:close/>
                  <a:moveTo>
                    <a:pt x="193410" y="217518"/>
                  </a:moveTo>
                  <a:lnTo>
                    <a:pt x="193410" y="212465"/>
                  </a:lnTo>
                  <a:cubicBezTo>
                    <a:pt x="193410" y="147993"/>
                    <a:pt x="242711" y="122780"/>
                    <a:pt x="330036" y="122780"/>
                  </a:cubicBezTo>
                  <a:lnTo>
                    <a:pt x="353735" y="122780"/>
                  </a:lnTo>
                  <a:cubicBezTo>
                    <a:pt x="440955" y="122780"/>
                    <a:pt x="490409" y="148043"/>
                    <a:pt x="490409" y="212465"/>
                  </a:cubicBezTo>
                  <a:lnTo>
                    <a:pt x="490409" y="217518"/>
                  </a:lnTo>
                  <a:cubicBezTo>
                    <a:pt x="490409" y="282041"/>
                    <a:pt x="441107" y="307254"/>
                    <a:pt x="353735" y="307254"/>
                  </a:cubicBezTo>
                  <a:lnTo>
                    <a:pt x="330036" y="307254"/>
                  </a:lnTo>
                  <a:cubicBezTo>
                    <a:pt x="242711" y="307254"/>
                    <a:pt x="193410" y="282041"/>
                    <a:pt x="193410" y="2175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7771886" y="3221941"/>
              <a:ext cx="631546" cy="417857"/>
            </a:xfrm>
            <a:custGeom>
              <a:avLst/>
              <a:gdLst/>
              <a:ahLst/>
              <a:cxnLst/>
              <a:rect l="l" t="t" r="r" b="b"/>
              <a:pathLst>
                <a:path w="631546" h="417857" extrusionOk="0">
                  <a:moveTo>
                    <a:pt x="0" y="0"/>
                  </a:moveTo>
                  <a:lnTo>
                    <a:pt x="0" y="135210"/>
                  </a:lnTo>
                  <a:lnTo>
                    <a:pt x="222343" y="135210"/>
                  </a:lnTo>
                  <a:lnTo>
                    <a:pt x="222343" y="417858"/>
                  </a:lnTo>
                  <a:lnTo>
                    <a:pt x="409452" y="417858"/>
                  </a:lnTo>
                  <a:lnTo>
                    <a:pt x="409452" y="135210"/>
                  </a:lnTo>
                  <a:lnTo>
                    <a:pt x="631547" y="135210"/>
                  </a:lnTo>
                  <a:lnTo>
                    <a:pt x="6315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9044574" y="3221941"/>
              <a:ext cx="699113" cy="417857"/>
            </a:xfrm>
            <a:custGeom>
              <a:avLst/>
              <a:gdLst/>
              <a:ahLst/>
              <a:cxnLst/>
              <a:rect l="l" t="t" r="r" b="b"/>
              <a:pathLst>
                <a:path w="699113" h="417857" extrusionOk="0">
                  <a:moveTo>
                    <a:pt x="457677" y="417858"/>
                  </a:moveTo>
                  <a:lnTo>
                    <a:pt x="699113" y="417858"/>
                  </a:lnTo>
                  <a:lnTo>
                    <a:pt x="483642" y="205291"/>
                  </a:lnTo>
                  <a:lnTo>
                    <a:pt x="692593" y="101"/>
                  </a:lnTo>
                  <a:lnTo>
                    <a:pt x="463112" y="101"/>
                  </a:lnTo>
                  <a:lnTo>
                    <a:pt x="355381" y="118032"/>
                  </a:lnTo>
                  <a:lnTo>
                    <a:pt x="247641" y="0"/>
                  </a:lnTo>
                  <a:lnTo>
                    <a:pt x="6205" y="0"/>
                  </a:lnTo>
                  <a:lnTo>
                    <a:pt x="213986" y="213881"/>
                  </a:lnTo>
                  <a:lnTo>
                    <a:pt x="0" y="417858"/>
                  </a:lnTo>
                  <a:lnTo>
                    <a:pt x="229529" y="417858"/>
                  </a:lnTo>
                  <a:lnTo>
                    <a:pt x="343684" y="298715"/>
                  </a:lnTo>
                  <a:lnTo>
                    <a:pt x="457677" y="4178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8458531" y="3222547"/>
              <a:ext cx="550437" cy="418009"/>
            </a:xfrm>
            <a:custGeom>
              <a:avLst/>
              <a:gdLst/>
              <a:ahLst/>
              <a:cxnLst/>
              <a:rect l="l" t="t" r="r" b="b"/>
              <a:pathLst>
                <a:path w="550437" h="418009" extrusionOk="0">
                  <a:moveTo>
                    <a:pt x="0" y="418009"/>
                  </a:moveTo>
                  <a:lnTo>
                    <a:pt x="550390" y="418009"/>
                  </a:lnTo>
                  <a:lnTo>
                    <a:pt x="550390" y="304981"/>
                  </a:lnTo>
                  <a:lnTo>
                    <a:pt x="187670" y="304981"/>
                  </a:lnTo>
                  <a:lnTo>
                    <a:pt x="187670" y="252938"/>
                  </a:lnTo>
                  <a:lnTo>
                    <a:pt x="496567" y="252938"/>
                  </a:lnTo>
                  <a:lnTo>
                    <a:pt x="496567" y="164516"/>
                  </a:lnTo>
                  <a:lnTo>
                    <a:pt x="187670" y="164516"/>
                  </a:lnTo>
                  <a:lnTo>
                    <a:pt x="187670" y="112068"/>
                  </a:lnTo>
                  <a:lnTo>
                    <a:pt x="550437" y="112068"/>
                  </a:lnTo>
                  <a:lnTo>
                    <a:pt x="550437" y="0"/>
                  </a:lnTo>
                  <a:lnTo>
                    <a:pt x="0" y="0"/>
                  </a:lnTo>
                  <a:lnTo>
                    <a:pt x="0" y="41800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Пользовательский макет">
  <p:cSld name="Пользовательский макет">
    <p:bg>
      <p:bgPr>
        <a:solidFill>
          <a:srgbClr val="012089"/>
        </a:soli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3"/>
          <p:cNvSpPr txBox="1">
            <a:spLocks noGrp="1"/>
          </p:cNvSpPr>
          <p:nvPr>
            <p:ph type="body" idx="1"/>
          </p:nvPr>
        </p:nvSpPr>
        <p:spPr>
          <a:xfrm>
            <a:off x="1622194" y="2404183"/>
            <a:ext cx="73233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sz="12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8" name="Google Shape;358;p43"/>
          <p:cNvSpPr txBox="1">
            <a:spLocks noGrp="1"/>
          </p:cNvSpPr>
          <p:nvPr>
            <p:ph type="title"/>
          </p:nvPr>
        </p:nvSpPr>
        <p:spPr>
          <a:xfrm>
            <a:off x="1609724" y="3118888"/>
            <a:ext cx="7520700" cy="7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  <a:defRPr sz="6000" b="0" i="0" u="none" strike="noStrike" cap="non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43"/>
          <p:cNvSpPr txBox="1">
            <a:spLocks noGrp="1"/>
          </p:cNvSpPr>
          <p:nvPr>
            <p:ph type="body" idx="2"/>
          </p:nvPr>
        </p:nvSpPr>
        <p:spPr>
          <a:xfrm>
            <a:off x="1622194" y="4100287"/>
            <a:ext cx="7303500" cy="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60" name="Google Shape;360;p43" descr="Shape,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389719" y="3635894"/>
            <a:ext cx="798993" cy="798993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43"/>
          <p:cNvSpPr/>
          <p:nvPr/>
        </p:nvSpPr>
        <p:spPr>
          <a:xfrm>
            <a:off x="10554128" y="1"/>
            <a:ext cx="1634700" cy="68484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43"/>
          <p:cNvSpPr/>
          <p:nvPr/>
        </p:nvSpPr>
        <p:spPr>
          <a:xfrm>
            <a:off x="8936199" y="3627175"/>
            <a:ext cx="3235800" cy="3235800"/>
          </a:xfrm>
          <a:prstGeom prst="rect">
            <a:avLst/>
          </a:prstGeom>
          <a:blipFill rotWithShape="1">
            <a:blip r:embed="rId3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43"/>
          <p:cNvSpPr/>
          <p:nvPr/>
        </p:nvSpPr>
        <p:spPr>
          <a:xfrm>
            <a:off x="5889" y="1"/>
            <a:ext cx="1617000" cy="1617000"/>
          </a:xfrm>
          <a:prstGeom prst="rect">
            <a:avLst/>
          </a:prstGeom>
          <a:blipFill rotWithShape="1">
            <a:blip r:embed="rId4">
              <a:alphaModFix amt="4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4" name="Google Shape;364;p43" descr="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3"/>
          <p:cNvSpPr/>
          <p:nvPr/>
        </p:nvSpPr>
        <p:spPr>
          <a:xfrm>
            <a:off x="10554128" y="3236706"/>
            <a:ext cx="1634700" cy="375000"/>
          </a:xfrm>
          <a:prstGeom prst="rect">
            <a:avLst/>
          </a:prstGeom>
          <a:solidFill>
            <a:srgbClr val="1400C1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6" name="Google Shape;366;p43" descr="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864465" y="417478"/>
            <a:ext cx="1073151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3"/>
          <p:cNvSpPr/>
          <p:nvPr/>
        </p:nvSpPr>
        <p:spPr>
          <a:xfrm>
            <a:off x="894546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6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None/>
            </a:pPr>
            <a:r>
              <a:rPr lang="ru-RU" sz="1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begin</a:t>
            </a:r>
            <a:endParaRPr sz="16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43"/>
          <p:cNvSpPr/>
          <p:nvPr/>
        </p:nvSpPr>
        <p:spPr>
          <a:xfrm>
            <a:off x="10560950" y="4448096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7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144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lang="ru-RU"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{ }</a:t>
            </a:r>
            <a:endParaRPr sz="2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43"/>
          <p:cNvSpPr/>
          <p:nvPr/>
        </p:nvSpPr>
        <p:spPr>
          <a:xfrm>
            <a:off x="11393008" y="6058220"/>
            <a:ext cx="798900" cy="798900"/>
          </a:xfrm>
          <a:prstGeom prst="roundRect">
            <a:avLst>
              <a:gd name="adj" fmla="val 3204"/>
            </a:avLst>
          </a:prstGeom>
          <a:blipFill rotWithShape="1">
            <a:blip r:embed="rId8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Blank">
  <p:cSld name="3_Blank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4"/>
          <p:cNvSpPr txBox="1">
            <a:spLocks noGrp="1"/>
          </p:cNvSpPr>
          <p:nvPr>
            <p:ph type="body" idx="1"/>
          </p:nvPr>
        </p:nvSpPr>
        <p:spPr>
          <a:xfrm>
            <a:off x="1725849" y="1290038"/>
            <a:ext cx="6164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2" name="Google Shape;372;p44"/>
          <p:cNvSpPr txBox="1">
            <a:spLocks noGrp="1"/>
          </p:cNvSpPr>
          <p:nvPr>
            <p:ph type="title"/>
          </p:nvPr>
        </p:nvSpPr>
        <p:spPr>
          <a:xfrm>
            <a:off x="1725849" y="799038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44"/>
          <p:cNvSpPr txBox="1">
            <a:spLocks noGrp="1"/>
          </p:cNvSpPr>
          <p:nvPr>
            <p:ph type="body" idx="2"/>
          </p:nvPr>
        </p:nvSpPr>
        <p:spPr>
          <a:xfrm>
            <a:off x="1725849" y="453789"/>
            <a:ext cx="4497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4" name="Google Shape;374;p44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75" name="Google Shape;375;p44"/>
          <p:cNvSpPr/>
          <p:nvPr/>
        </p:nvSpPr>
        <p:spPr>
          <a:xfrm>
            <a:off x="9769004" y="4436887"/>
            <a:ext cx="2423100" cy="24231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45"/>
          <p:cNvPicPr preferRelativeResize="0"/>
          <p:nvPr/>
        </p:nvPicPr>
        <p:blipFill rotWithShape="1">
          <a:blip r:embed="rId2">
            <a:alphaModFix/>
          </a:blip>
          <a:srcRect r="35291" b="428"/>
          <a:stretch/>
        </p:blipFill>
        <p:spPr>
          <a:xfrm>
            <a:off x="5506709" y="1"/>
            <a:ext cx="6685289" cy="6858277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45"/>
          <p:cNvSpPr/>
          <p:nvPr/>
        </p:nvSpPr>
        <p:spPr>
          <a:xfrm>
            <a:off x="3853558" y="277"/>
            <a:ext cx="8335500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7000">
                <a:srgbClr val="FFFFFF"/>
              </a:gs>
              <a:gs pos="100000">
                <a:srgbClr val="F2F2F2">
                  <a:alpha val="64705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Helvetica Neue"/>
              <a:buNone/>
            </a:pPr>
            <a:endParaRPr sz="7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45"/>
          <p:cNvSpPr txBox="1">
            <a:spLocks noGrp="1"/>
          </p:cNvSpPr>
          <p:nvPr>
            <p:ph type="body" idx="1"/>
          </p:nvPr>
        </p:nvSpPr>
        <p:spPr>
          <a:xfrm>
            <a:off x="1725849" y="999207"/>
            <a:ext cx="4484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80" name="Google Shape;380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4465" y="417478"/>
            <a:ext cx="1073150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45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45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83" name="Google Shape;383;p45"/>
          <p:cNvSpPr/>
          <p:nvPr/>
        </p:nvSpPr>
        <p:spPr>
          <a:xfrm>
            <a:off x="9769004" y="4436887"/>
            <a:ext cx="2423100" cy="2423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lank">
  <p:cSld name="2_Blank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46"/>
          <p:cNvPicPr preferRelativeResize="0"/>
          <p:nvPr/>
        </p:nvPicPr>
        <p:blipFill rotWithShape="1">
          <a:blip r:embed="rId2">
            <a:alphaModFix/>
          </a:blip>
          <a:srcRect r="35291" b="428"/>
          <a:stretch/>
        </p:blipFill>
        <p:spPr>
          <a:xfrm>
            <a:off x="5506709" y="1"/>
            <a:ext cx="6685289" cy="6858277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6"/>
          <p:cNvSpPr/>
          <p:nvPr/>
        </p:nvSpPr>
        <p:spPr>
          <a:xfrm>
            <a:off x="3853558" y="277"/>
            <a:ext cx="8335500" cy="6858000"/>
          </a:xfrm>
          <a:prstGeom prst="rect">
            <a:avLst/>
          </a:prstGeom>
          <a:gradFill>
            <a:gsLst>
              <a:gs pos="0">
                <a:srgbClr val="FFFFFF"/>
              </a:gs>
              <a:gs pos="37000">
                <a:srgbClr val="FFFFFF"/>
              </a:gs>
              <a:gs pos="100000">
                <a:srgbClr val="F2F2F2">
                  <a:alpha val="64705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Helvetica Neue"/>
              <a:buNone/>
            </a:pPr>
            <a:endParaRPr sz="7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46"/>
          <p:cNvSpPr txBox="1">
            <a:spLocks noGrp="1"/>
          </p:cNvSpPr>
          <p:nvPr>
            <p:ph type="body" idx="1"/>
          </p:nvPr>
        </p:nvSpPr>
        <p:spPr>
          <a:xfrm>
            <a:off x="1725849" y="1290038"/>
            <a:ext cx="6164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88" name="Google Shape;388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864465" y="417478"/>
            <a:ext cx="1073150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46"/>
          <p:cNvSpPr txBox="1">
            <a:spLocks noGrp="1"/>
          </p:cNvSpPr>
          <p:nvPr>
            <p:ph type="title"/>
          </p:nvPr>
        </p:nvSpPr>
        <p:spPr>
          <a:xfrm>
            <a:off x="1725849" y="799038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b="0" i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46"/>
          <p:cNvSpPr txBox="1">
            <a:spLocks noGrp="1"/>
          </p:cNvSpPr>
          <p:nvPr>
            <p:ph type="body" idx="2"/>
          </p:nvPr>
        </p:nvSpPr>
        <p:spPr>
          <a:xfrm>
            <a:off x="1725849" y="453789"/>
            <a:ext cx="4497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31164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31165" algn="l" rtl="0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319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46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92" name="Google Shape;392;p46"/>
          <p:cNvSpPr/>
          <p:nvPr/>
        </p:nvSpPr>
        <p:spPr>
          <a:xfrm>
            <a:off x="9769004" y="4436887"/>
            <a:ext cx="2423100" cy="2423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Титульный 1">
  <p:cSld name="Титульный 1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7"/>
          <p:cNvSpPr txBox="1">
            <a:spLocks noGrp="1"/>
          </p:cNvSpPr>
          <p:nvPr>
            <p:ph type="body" idx="1"/>
          </p:nvPr>
        </p:nvSpPr>
        <p:spPr>
          <a:xfrm>
            <a:off x="339530" y="6178218"/>
            <a:ext cx="9774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22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5" name="Google Shape;395;p47"/>
          <p:cNvSpPr txBox="1">
            <a:spLocks noGrp="1"/>
          </p:cNvSpPr>
          <p:nvPr>
            <p:ph type="title"/>
          </p:nvPr>
        </p:nvSpPr>
        <p:spPr>
          <a:xfrm>
            <a:off x="339530" y="4415757"/>
            <a:ext cx="9774300" cy="15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 Black"/>
              <a:buNone/>
              <a:defRPr sz="6000" b="0" i="0" u="none" strike="noStrike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ол. заголовок + текст">
  <p:cSld name="Бол. заголовок + текст">
    <p:bg>
      <p:bgPr>
        <a:solidFill>
          <a:schemeClr val="lt1"/>
        </a:soli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8"/>
          <p:cNvSpPr txBox="1">
            <a:spLocks noGrp="1"/>
          </p:cNvSpPr>
          <p:nvPr>
            <p:ph type="body" idx="1"/>
          </p:nvPr>
        </p:nvSpPr>
        <p:spPr>
          <a:xfrm>
            <a:off x="334962" y="1042988"/>
            <a:ext cx="8555100" cy="16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48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900" cy="1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5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9" name="Google Shape;399;p48"/>
          <p:cNvSpPr txBox="1">
            <a:spLocks noGrp="1"/>
          </p:cNvSpPr>
          <p:nvPr>
            <p:ph type="title"/>
          </p:nvPr>
        </p:nvSpPr>
        <p:spPr>
          <a:xfrm>
            <a:off x="334962" y="290923"/>
            <a:ext cx="85551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 Black"/>
              <a:buNone/>
              <a:defRPr sz="36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9pPr>
          </a:lstStyle>
          <a:p>
            <a:endParaRPr/>
          </a:p>
        </p:txBody>
      </p:sp>
      <p:sp>
        <p:nvSpPr>
          <p:cNvPr id="400" name="Google Shape;400;p48"/>
          <p:cNvSpPr txBox="1">
            <a:spLocks noGrp="1"/>
          </p:cNvSpPr>
          <p:nvPr>
            <p:ph type="sldNum" idx="12"/>
          </p:nvPr>
        </p:nvSpPr>
        <p:spPr>
          <a:xfrm>
            <a:off x="11518829" y="6400448"/>
            <a:ext cx="342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Перебивка 2">
  <p:cSld name="Перебивка 2">
    <p:bg>
      <p:bgPr>
        <a:solidFill>
          <a:schemeClr val="dk2"/>
        </a:solidFill>
        <a:effectLst/>
      </p:bgPr>
    </p:bg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9"/>
          <p:cNvSpPr txBox="1">
            <a:spLocks noGrp="1"/>
          </p:cNvSpPr>
          <p:nvPr>
            <p:ph type="title"/>
          </p:nvPr>
        </p:nvSpPr>
        <p:spPr>
          <a:xfrm>
            <a:off x="334963" y="295258"/>
            <a:ext cx="8553600" cy="14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 Black"/>
              <a:buNone/>
              <a:defRPr sz="4800" b="1" i="0" u="none" strike="noStrike" cap="none">
                <a:solidFill>
                  <a:schemeClr val="lt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1800"/>
            </a:lvl9pPr>
          </a:lstStyle>
          <a:p>
            <a:endParaRPr/>
          </a:p>
        </p:txBody>
      </p:sp>
      <p:sp>
        <p:nvSpPr>
          <p:cNvPr id="403" name="Google Shape;403;p49"/>
          <p:cNvSpPr txBox="1">
            <a:spLocks noGrp="1"/>
          </p:cNvSpPr>
          <p:nvPr>
            <p:ph type="body" idx="1"/>
          </p:nvPr>
        </p:nvSpPr>
        <p:spPr>
          <a:xfrm>
            <a:off x="334963" y="1861246"/>
            <a:ext cx="85536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Финальный слайд 1">
  <p:cSld name="Финальный слайд 1">
    <p:bg>
      <p:bgPr>
        <a:solidFill>
          <a:schemeClr val="dk1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0"/>
          <p:cNvSpPr txBox="1">
            <a:spLocks noGrp="1"/>
          </p:cNvSpPr>
          <p:nvPr>
            <p:ph type="body" idx="1"/>
          </p:nvPr>
        </p:nvSpPr>
        <p:spPr>
          <a:xfrm>
            <a:off x="340037" y="1861806"/>
            <a:ext cx="85485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Титульный 3">
  <p:cSld name="Титульный 3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l="4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D2E1FA">
                  <a:alpha val="49803"/>
                </a:srgbClr>
              </a:gs>
              <a:gs pos="66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6"/>
          <p:cNvSpPr txBox="1">
            <a:spLocks noGrp="1"/>
          </p:cNvSpPr>
          <p:nvPr>
            <p:ph type="title"/>
          </p:nvPr>
        </p:nvSpPr>
        <p:spPr>
          <a:xfrm>
            <a:off x="339530" y="4415757"/>
            <a:ext cx="8029770" cy="15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body" idx="1"/>
          </p:nvPr>
        </p:nvSpPr>
        <p:spPr>
          <a:xfrm>
            <a:off x="339530" y="6178218"/>
            <a:ext cx="977423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72" name="Google Shape;72;p6"/>
          <p:cNvGrpSpPr/>
          <p:nvPr/>
        </p:nvGrpSpPr>
        <p:grpSpPr>
          <a:xfrm>
            <a:off x="386965" y="332075"/>
            <a:ext cx="3039246" cy="179342"/>
            <a:chOff x="2454368" y="3215825"/>
            <a:chExt cx="7289319" cy="430135"/>
          </a:xfrm>
        </p:grpSpPr>
        <p:sp>
          <p:nvSpPr>
            <p:cNvPr id="73" name="Google Shape;73;p6"/>
            <p:cNvSpPr/>
            <p:nvPr/>
          </p:nvSpPr>
          <p:spPr>
            <a:xfrm>
              <a:off x="2454368" y="3219692"/>
              <a:ext cx="2284368" cy="422581"/>
            </a:xfrm>
            <a:custGeom>
              <a:avLst/>
              <a:gdLst/>
              <a:ahLst/>
              <a:cxnLst/>
              <a:rect l="l" t="t" r="r" b="b"/>
              <a:pathLst>
                <a:path w="2284368" h="422581" extrusionOk="0">
                  <a:moveTo>
                    <a:pt x="778278" y="1087"/>
                  </a:moveTo>
                  <a:cubicBezTo>
                    <a:pt x="735953" y="1087"/>
                    <a:pt x="694580" y="13447"/>
                    <a:pt x="659393" y="36604"/>
                  </a:cubicBezTo>
                  <a:cubicBezTo>
                    <a:pt x="624196" y="59761"/>
                    <a:pt x="596776" y="92676"/>
                    <a:pt x="580577" y="131184"/>
                  </a:cubicBezTo>
                  <a:cubicBezTo>
                    <a:pt x="564377" y="169693"/>
                    <a:pt x="560142" y="212068"/>
                    <a:pt x="568403" y="252949"/>
                  </a:cubicBezTo>
                  <a:cubicBezTo>
                    <a:pt x="576655" y="293830"/>
                    <a:pt x="597033" y="331381"/>
                    <a:pt x="626966" y="360855"/>
                  </a:cubicBezTo>
                  <a:cubicBezTo>
                    <a:pt x="656889" y="390329"/>
                    <a:pt x="695017" y="410400"/>
                    <a:pt x="736524" y="418532"/>
                  </a:cubicBezTo>
                  <a:cubicBezTo>
                    <a:pt x="778040" y="426664"/>
                    <a:pt x="821060" y="422491"/>
                    <a:pt x="860169" y="406539"/>
                  </a:cubicBezTo>
                  <a:cubicBezTo>
                    <a:pt x="899267" y="390589"/>
                    <a:pt x="932684" y="363576"/>
                    <a:pt x="956202" y="328920"/>
                  </a:cubicBezTo>
                  <a:cubicBezTo>
                    <a:pt x="979711" y="294262"/>
                    <a:pt x="992265" y="253516"/>
                    <a:pt x="992265" y="211834"/>
                  </a:cubicBezTo>
                  <a:cubicBezTo>
                    <a:pt x="992265" y="184157"/>
                    <a:pt x="986735" y="156749"/>
                    <a:pt x="975989" y="131177"/>
                  </a:cubicBezTo>
                  <a:cubicBezTo>
                    <a:pt x="965234" y="105604"/>
                    <a:pt x="949473" y="82370"/>
                    <a:pt x="929600" y="62798"/>
                  </a:cubicBezTo>
                  <a:cubicBezTo>
                    <a:pt x="909727" y="43227"/>
                    <a:pt x="886142" y="27704"/>
                    <a:pt x="860169" y="17115"/>
                  </a:cubicBezTo>
                  <a:cubicBezTo>
                    <a:pt x="834204" y="6527"/>
                    <a:pt x="806374" y="1080"/>
                    <a:pt x="778278" y="1087"/>
                  </a:cubicBezTo>
                  <a:close/>
                  <a:moveTo>
                    <a:pt x="2067070" y="25"/>
                  </a:moveTo>
                  <a:lnTo>
                    <a:pt x="1432392" y="25"/>
                  </a:lnTo>
                  <a:cubicBezTo>
                    <a:pt x="1376228" y="882"/>
                    <a:pt x="1322643" y="23460"/>
                    <a:pt x="1283230" y="62885"/>
                  </a:cubicBezTo>
                  <a:cubicBezTo>
                    <a:pt x="1243818" y="102310"/>
                    <a:pt x="1221718" y="155420"/>
                    <a:pt x="1221718" y="210748"/>
                  </a:cubicBezTo>
                  <a:cubicBezTo>
                    <a:pt x="1221718" y="266076"/>
                    <a:pt x="1243818" y="319186"/>
                    <a:pt x="1283230" y="358610"/>
                  </a:cubicBezTo>
                  <a:cubicBezTo>
                    <a:pt x="1322643" y="398036"/>
                    <a:pt x="1376228" y="420613"/>
                    <a:pt x="1432392" y="421471"/>
                  </a:cubicBezTo>
                  <a:lnTo>
                    <a:pt x="2067070" y="421471"/>
                  </a:lnTo>
                  <a:cubicBezTo>
                    <a:pt x="2095452" y="421903"/>
                    <a:pt x="2123634" y="416772"/>
                    <a:pt x="2149969" y="406376"/>
                  </a:cubicBezTo>
                  <a:cubicBezTo>
                    <a:pt x="2176314" y="395982"/>
                    <a:pt x="2200299" y="380529"/>
                    <a:pt x="2220524" y="360918"/>
                  </a:cubicBezTo>
                  <a:cubicBezTo>
                    <a:pt x="2240740" y="341308"/>
                    <a:pt x="2256806" y="317932"/>
                    <a:pt x="2267770" y="292151"/>
                  </a:cubicBezTo>
                  <a:cubicBezTo>
                    <a:pt x="2278725" y="266370"/>
                    <a:pt x="2284369" y="238698"/>
                    <a:pt x="2284369" y="210748"/>
                  </a:cubicBezTo>
                  <a:cubicBezTo>
                    <a:pt x="2284369" y="182797"/>
                    <a:pt x="2278725" y="155126"/>
                    <a:pt x="2267770" y="129345"/>
                  </a:cubicBezTo>
                  <a:cubicBezTo>
                    <a:pt x="2256806" y="103564"/>
                    <a:pt x="2240740" y="80188"/>
                    <a:pt x="2220524" y="60577"/>
                  </a:cubicBezTo>
                  <a:cubicBezTo>
                    <a:pt x="2200299" y="40967"/>
                    <a:pt x="2176314" y="25514"/>
                    <a:pt x="2149969" y="15118"/>
                  </a:cubicBezTo>
                  <a:cubicBezTo>
                    <a:pt x="2123634" y="4724"/>
                    <a:pt x="2095452" y="-407"/>
                    <a:pt x="2067070" y="25"/>
                  </a:cubicBezTo>
                  <a:close/>
                  <a:moveTo>
                    <a:pt x="214038" y="1087"/>
                  </a:moveTo>
                  <a:cubicBezTo>
                    <a:pt x="171713" y="1076"/>
                    <a:pt x="130336" y="13428"/>
                    <a:pt x="95139" y="36579"/>
                  </a:cubicBezTo>
                  <a:cubicBezTo>
                    <a:pt x="59943" y="59730"/>
                    <a:pt x="32507" y="92642"/>
                    <a:pt x="16303" y="131149"/>
                  </a:cubicBezTo>
                  <a:cubicBezTo>
                    <a:pt x="100" y="169658"/>
                    <a:pt x="-4145" y="212034"/>
                    <a:pt x="4106" y="252918"/>
                  </a:cubicBezTo>
                  <a:cubicBezTo>
                    <a:pt x="12356" y="293802"/>
                    <a:pt x="32732" y="331359"/>
                    <a:pt x="62657" y="360837"/>
                  </a:cubicBezTo>
                  <a:cubicBezTo>
                    <a:pt x="92582" y="390316"/>
                    <a:pt x="130710" y="410393"/>
                    <a:pt x="172221" y="418528"/>
                  </a:cubicBezTo>
                  <a:cubicBezTo>
                    <a:pt x="213732" y="426665"/>
                    <a:pt x="256761" y="422494"/>
                    <a:pt x="295865" y="406544"/>
                  </a:cubicBezTo>
                  <a:cubicBezTo>
                    <a:pt x="334968" y="390594"/>
                    <a:pt x="368392" y="363583"/>
                    <a:pt x="391907" y="328924"/>
                  </a:cubicBezTo>
                  <a:cubicBezTo>
                    <a:pt x="415423" y="294266"/>
                    <a:pt x="427974" y="253519"/>
                    <a:pt x="427974" y="211834"/>
                  </a:cubicBezTo>
                  <a:cubicBezTo>
                    <a:pt x="427981" y="184160"/>
                    <a:pt x="422452" y="156757"/>
                    <a:pt x="411704" y="131188"/>
                  </a:cubicBezTo>
                  <a:cubicBezTo>
                    <a:pt x="400956" y="105619"/>
                    <a:pt x="385198" y="82387"/>
                    <a:pt x="365332" y="62816"/>
                  </a:cubicBezTo>
                  <a:cubicBezTo>
                    <a:pt x="345465" y="43245"/>
                    <a:pt x="321879" y="27722"/>
                    <a:pt x="295920" y="17130"/>
                  </a:cubicBezTo>
                  <a:cubicBezTo>
                    <a:pt x="269961" y="6538"/>
                    <a:pt x="242138" y="1087"/>
                    <a:pt x="214038" y="10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4959824" y="3221941"/>
              <a:ext cx="637552" cy="417857"/>
            </a:xfrm>
            <a:custGeom>
              <a:avLst/>
              <a:gdLst/>
              <a:ahLst/>
              <a:cxnLst/>
              <a:rect l="l" t="t" r="r" b="b"/>
              <a:pathLst>
                <a:path w="637552" h="417857" extrusionOk="0">
                  <a:moveTo>
                    <a:pt x="456659" y="417858"/>
                  </a:moveTo>
                  <a:lnTo>
                    <a:pt x="637553" y="417858"/>
                  </a:lnTo>
                  <a:lnTo>
                    <a:pt x="637553" y="0"/>
                  </a:lnTo>
                  <a:lnTo>
                    <a:pt x="456659" y="0"/>
                  </a:lnTo>
                  <a:lnTo>
                    <a:pt x="180903" y="235961"/>
                  </a:lnTo>
                  <a:lnTo>
                    <a:pt x="180903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0903" y="417858"/>
                  </a:lnTo>
                  <a:lnTo>
                    <a:pt x="456659" y="181948"/>
                  </a:lnTo>
                  <a:lnTo>
                    <a:pt x="456659" y="41785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5662335" y="3221941"/>
              <a:ext cx="632565" cy="417857"/>
            </a:xfrm>
            <a:custGeom>
              <a:avLst/>
              <a:gdLst/>
              <a:ahLst/>
              <a:cxnLst/>
              <a:rect l="l" t="t" r="r" b="b"/>
              <a:pathLst>
                <a:path w="632565" h="417857" extrusionOk="0">
                  <a:moveTo>
                    <a:pt x="632566" y="417858"/>
                  </a:moveTo>
                  <a:lnTo>
                    <a:pt x="632566" y="0"/>
                  </a:lnTo>
                  <a:lnTo>
                    <a:pt x="445409" y="0"/>
                  </a:lnTo>
                  <a:lnTo>
                    <a:pt x="445409" y="138849"/>
                  </a:lnTo>
                  <a:lnTo>
                    <a:pt x="187099" y="138849"/>
                  </a:lnTo>
                  <a:lnTo>
                    <a:pt x="187099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099" y="417858"/>
                  </a:lnTo>
                  <a:lnTo>
                    <a:pt x="187099" y="271583"/>
                  </a:lnTo>
                  <a:lnTo>
                    <a:pt x="445409" y="271583"/>
                  </a:lnTo>
                  <a:lnTo>
                    <a:pt x="445409" y="417858"/>
                  </a:lnTo>
                  <a:lnTo>
                    <a:pt x="632566" y="41785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6359859" y="3221941"/>
              <a:ext cx="632670" cy="417857"/>
            </a:xfrm>
            <a:custGeom>
              <a:avLst/>
              <a:gdLst/>
              <a:ahLst/>
              <a:cxnLst/>
              <a:rect l="l" t="t" r="r" b="b"/>
              <a:pathLst>
                <a:path w="632670" h="417857" extrusionOk="0">
                  <a:moveTo>
                    <a:pt x="632670" y="417858"/>
                  </a:moveTo>
                  <a:lnTo>
                    <a:pt x="632670" y="0"/>
                  </a:lnTo>
                  <a:lnTo>
                    <a:pt x="445467" y="0"/>
                  </a:lnTo>
                  <a:lnTo>
                    <a:pt x="445467" y="138849"/>
                  </a:lnTo>
                  <a:lnTo>
                    <a:pt x="187156" y="138849"/>
                  </a:lnTo>
                  <a:lnTo>
                    <a:pt x="187156" y="0"/>
                  </a:lnTo>
                  <a:lnTo>
                    <a:pt x="0" y="0"/>
                  </a:lnTo>
                  <a:lnTo>
                    <a:pt x="0" y="417858"/>
                  </a:lnTo>
                  <a:lnTo>
                    <a:pt x="187156" y="417858"/>
                  </a:lnTo>
                  <a:lnTo>
                    <a:pt x="187156" y="271583"/>
                  </a:lnTo>
                  <a:lnTo>
                    <a:pt x="445467" y="271583"/>
                  </a:lnTo>
                  <a:lnTo>
                    <a:pt x="445467" y="417858"/>
                  </a:lnTo>
                  <a:lnTo>
                    <a:pt x="632670" y="41785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7051224" y="3215825"/>
              <a:ext cx="683771" cy="430135"/>
            </a:xfrm>
            <a:custGeom>
              <a:avLst/>
              <a:gdLst/>
              <a:ahLst/>
              <a:cxnLst/>
              <a:rect l="l" t="t" r="r" b="b"/>
              <a:pathLst>
                <a:path w="683771" h="430135" extrusionOk="0">
                  <a:moveTo>
                    <a:pt x="0" y="219994"/>
                  </a:moveTo>
                  <a:cubicBezTo>
                    <a:pt x="0" y="369857"/>
                    <a:pt x="112299" y="430135"/>
                    <a:pt x="331882" y="430135"/>
                  </a:cubicBezTo>
                  <a:lnTo>
                    <a:pt x="351841" y="430135"/>
                  </a:lnTo>
                  <a:cubicBezTo>
                    <a:pt x="571415" y="430135"/>
                    <a:pt x="683771" y="369857"/>
                    <a:pt x="683771" y="219994"/>
                  </a:cubicBezTo>
                  <a:lnTo>
                    <a:pt x="683771" y="210141"/>
                  </a:lnTo>
                  <a:cubicBezTo>
                    <a:pt x="683771" y="60278"/>
                    <a:pt x="571519" y="0"/>
                    <a:pt x="351841" y="0"/>
                  </a:cubicBezTo>
                  <a:lnTo>
                    <a:pt x="331882" y="0"/>
                  </a:lnTo>
                  <a:cubicBezTo>
                    <a:pt x="112299" y="0"/>
                    <a:pt x="0" y="60278"/>
                    <a:pt x="0" y="210141"/>
                  </a:cubicBezTo>
                  <a:lnTo>
                    <a:pt x="0" y="219994"/>
                  </a:lnTo>
                  <a:close/>
                  <a:moveTo>
                    <a:pt x="193410" y="217518"/>
                  </a:moveTo>
                  <a:lnTo>
                    <a:pt x="193410" y="212465"/>
                  </a:lnTo>
                  <a:cubicBezTo>
                    <a:pt x="193410" y="147993"/>
                    <a:pt x="242711" y="122780"/>
                    <a:pt x="330036" y="122780"/>
                  </a:cubicBezTo>
                  <a:lnTo>
                    <a:pt x="353735" y="122780"/>
                  </a:lnTo>
                  <a:cubicBezTo>
                    <a:pt x="440955" y="122780"/>
                    <a:pt x="490409" y="148043"/>
                    <a:pt x="490409" y="212465"/>
                  </a:cubicBezTo>
                  <a:lnTo>
                    <a:pt x="490409" y="217518"/>
                  </a:lnTo>
                  <a:cubicBezTo>
                    <a:pt x="490409" y="282041"/>
                    <a:pt x="441107" y="307254"/>
                    <a:pt x="353735" y="307254"/>
                  </a:cubicBezTo>
                  <a:lnTo>
                    <a:pt x="330036" y="307254"/>
                  </a:lnTo>
                  <a:cubicBezTo>
                    <a:pt x="242711" y="307254"/>
                    <a:pt x="193410" y="282041"/>
                    <a:pt x="193410" y="2175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7771886" y="3221941"/>
              <a:ext cx="631546" cy="417857"/>
            </a:xfrm>
            <a:custGeom>
              <a:avLst/>
              <a:gdLst/>
              <a:ahLst/>
              <a:cxnLst/>
              <a:rect l="l" t="t" r="r" b="b"/>
              <a:pathLst>
                <a:path w="631546" h="417857" extrusionOk="0">
                  <a:moveTo>
                    <a:pt x="0" y="0"/>
                  </a:moveTo>
                  <a:lnTo>
                    <a:pt x="0" y="135210"/>
                  </a:lnTo>
                  <a:lnTo>
                    <a:pt x="222343" y="135210"/>
                  </a:lnTo>
                  <a:lnTo>
                    <a:pt x="222343" y="417858"/>
                  </a:lnTo>
                  <a:lnTo>
                    <a:pt x="409452" y="417858"/>
                  </a:lnTo>
                  <a:lnTo>
                    <a:pt x="409452" y="135210"/>
                  </a:lnTo>
                  <a:lnTo>
                    <a:pt x="631547" y="135210"/>
                  </a:lnTo>
                  <a:lnTo>
                    <a:pt x="6315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6"/>
            <p:cNvSpPr/>
            <p:nvPr/>
          </p:nvSpPr>
          <p:spPr>
            <a:xfrm>
              <a:off x="9044574" y="3221941"/>
              <a:ext cx="699113" cy="417857"/>
            </a:xfrm>
            <a:custGeom>
              <a:avLst/>
              <a:gdLst/>
              <a:ahLst/>
              <a:cxnLst/>
              <a:rect l="l" t="t" r="r" b="b"/>
              <a:pathLst>
                <a:path w="699113" h="417857" extrusionOk="0">
                  <a:moveTo>
                    <a:pt x="457677" y="417858"/>
                  </a:moveTo>
                  <a:lnTo>
                    <a:pt x="699113" y="417858"/>
                  </a:lnTo>
                  <a:lnTo>
                    <a:pt x="483642" y="205291"/>
                  </a:lnTo>
                  <a:lnTo>
                    <a:pt x="692593" y="101"/>
                  </a:lnTo>
                  <a:lnTo>
                    <a:pt x="463112" y="101"/>
                  </a:lnTo>
                  <a:lnTo>
                    <a:pt x="355381" y="118032"/>
                  </a:lnTo>
                  <a:lnTo>
                    <a:pt x="247641" y="0"/>
                  </a:lnTo>
                  <a:lnTo>
                    <a:pt x="6205" y="0"/>
                  </a:lnTo>
                  <a:lnTo>
                    <a:pt x="213986" y="213881"/>
                  </a:lnTo>
                  <a:lnTo>
                    <a:pt x="0" y="417858"/>
                  </a:lnTo>
                  <a:lnTo>
                    <a:pt x="229529" y="417858"/>
                  </a:lnTo>
                  <a:lnTo>
                    <a:pt x="343684" y="298715"/>
                  </a:lnTo>
                  <a:lnTo>
                    <a:pt x="457677" y="41785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6"/>
            <p:cNvSpPr/>
            <p:nvPr/>
          </p:nvSpPr>
          <p:spPr>
            <a:xfrm>
              <a:off x="8458531" y="3222547"/>
              <a:ext cx="550437" cy="418009"/>
            </a:xfrm>
            <a:custGeom>
              <a:avLst/>
              <a:gdLst/>
              <a:ahLst/>
              <a:cxnLst/>
              <a:rect l="l" t="t" r="r" b="b"/>
              <a:pathLst>
                <a:path w="550437" h="418009" extrusionOk="0">
                  <a:moveTo>
                    <a:pt x="0" y="418009"/>
                  </a:moveTo>
                  <a:lnTo>
                    <a:pt x="550390" y="418009"/>
                  </a:lnTo>
                  <a:lnTo>
                    <a:pt x="550390" y="304981"/>
                  </a:lnTo>
                  <a:lnTo>
                    <a:pt x="187670" y="304981"/>
                  </a:lnTo>
                  <a:lnTo>
                    <a:pt x="187670" y="252938"/>
                  </a:lnTo>
                  <a:lnTo>
                    <a:pt x="496567" y="252938"/>
                  </a:lnTo>
                  <a:lnTo>
                    <a:pt x="496567" y="164516"/>
                  </a:lnTo>
                  <a:lnTo>
                    <a:pt x="187670" y="164516"/>
                  </a:lnTo>
                  <a:lnTo>
                    <a:pt x="187670" y="112068"/>
                  </a:lnTo>
                  <a:lnTo>
                    <a:pt x="550437" y="112068"/>
                  </a:lnTo>
                  <a:lnTo>
                    <a:pt x="550437" y="0"/>
                  </a:lnTo>
                  <a:lnTo>
                    <a:pt x="0" y="0"/>
                  </a:lnTo>
                  <a:lnTo>
                    <a:pt x="0" y="4180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ол. заголовок">
  <p:cSld name="Бол. заголовок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>
            <a:spLocks noGrp="1"/>
          </p:cNvSpPr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ол. заголовок + 2 текста">
  <p:cSld name="Бол. заголовок + 2 текста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>
            <a:spLocks noGrp="1"/>
          </p:cNvSpPr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7" name="Google Shape;87;p8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8"/>
          <p:cNvSpPr txBox="1">
            <a:spLocks noGrp="1"/>
          </p:cNvSpPr>
          <p:nvPr>
            <p:ph type="body" idx="1"/>
          </p:nvPr>
        </p:nvSpPr>
        <p:spPr>
          <a:xfrm>
            <a:off x="334963" y="1042988"/>
            <a:ext cx="5240338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8"/>
          <p:cNvSpPr txBox="1">
            <a:spLocks noGrp="1"/>
          </p:cNvSpPr>
          <p:nvPr>
            <p:ph type="body" idx="2"/>
          </p:nvPr>
        </p:nvSpPr>
        <p:spPr>
          <a:xfrm>
            <a:off x="6273647" y="1042988"/>
            <a:ext cx="5240338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ол. заголовок + 3 текста">
  <p:cSld name="Бол. заголовок + 3 текста"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 txBox="1">
            <a:spLocks noGrp="1"/>
          </p:cNvSpPr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9"/>
          <p:cNvSpPr txBox="1">
            <a:spLocks noGrp="1"/>
          </p:cNvSpPr>
          <p:nvPr>
            <p:ph type="body" idx="1"/>
          </p:nvPr>
        </p:nvSpPr>
        <p:spPr>
          <a:xfrm>
            <a:off x="334963" y="1042988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body" idx="2"/>
          </p:nvPr>
        </p:nvSpPr>
        <p:spPr>
          <a:xfrm>
            <a:off x="4356100" y="1042988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body" idx="3"/>
          </p:nvPr>
        </p:nvSpPr>
        <p:spPr>
          <a:xfrm>
            <a:off x="8377237" y="1042988"/>
            <a:ext cx="34877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ол. заголовок + 4 текста">
  <p:cSld name="Бол. заголовок + 4 текста">
    <p:bg>
      <p:bgPr>
        <a:solidFill>
          <a:schemeClr val="lt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0"/>
          <p:cNvSpPr txBox="1">
            <a:spLocks noGrp="1"/>
          </p:cNvSpPr>
          <p:nvPr>
            <p:ph type="title"/>
          </p:nvPr>
        </p:nvSpPr>
        <p:spPr>
          <a:xfrm>
            <a:off x="334962" y="290923"/>
            <a:ext cx="8555037" cy="52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10"/>
          <p:cNvSpPr txBox="1">
            <a:spLocks noGrp="1"/>
          </p:cNvSpPr>
          <p:nvPr>
            <p:ph type="ftr" idx="11"/>
          </p:nvPr>
        </p:nvSpPr>
        <p:spPr>
          <a:xfrm>
            <a:off x="336154" y="5900683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0"/>
          <p:cNvSpPr txBox="1">
            <a:spLocks noGrp="1"/>
          </p:cNvSpPr>
          <p:nvPr>
            <p:ph type="body" idx="1"/>
          </p:nvPr>
        </p:nvSpPr>
        <p:spPr>
          <a:xfrm>
            <a:off x="334963" y="1042988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10"/>
          <p:cNvSpPr txBox="1">
            <a:spLocks noGrp="1"/>
          </p:cNvSpPr>
          <p:nvPr>
            <p:ph type="body" idx="2"/>
          </p:nvPr>
        </p:nvSpPr>
        <p:spPr>
          <a:xfrm>
            <a:off x="3314139" y="1042988"/>
            <a:ext cx="2604062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3"/>
          </p:nvPr>
        </p:nvSpPr>
        <p:spPr>
          <a:xfrm>
            <a:off x="6273647" y="1042988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body" idx="4"/>
          </p:nvPr>
        </p:nvSpPr>
        <p:spPr>
          <a:xfrm>
            <a:off x="9242989" y="1042988"/>
            <a:ext cx="2624137" cy="1679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2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AutoNum type="arabicPeriod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0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" name="Google Shape;105;p10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image" Target="../media/image5.png"/><Relationship Id="rId18" Type="http://schemas.openxmlformats.org/officeDocument/2006/relationships/image" Target="../media/image10.png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2.xml"/><Relationship Id="rId17" Type="http://schemas.openxmlformats.org/officeDocument/2006/relationships/image" Target="../media/image9.png"/><Relationship Id="rId2" Type="http://schemas.openxmlformats.org/officeDocument/2006/relationships/slideLayout" Target="../slideLayouts/slideLayout27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image" Target="../media/image7.png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image" Target="../media/image6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image" Target="../media/image5.png"/><Relationship Id="rId18" Type="http://schemas.openxmlformats.org/officeDocument/2006/relationships/image" Target="../media/image10.png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3.xml"/><Relationship Id="rId17" Type="http://schemas.openxmlformats.org/officeDocument/2006/relationships/image" Target="../media/image9.png"/><Relationship Id="rId2" Type="http://schemas.openxmlformats.org/officeDocument/2006/relationships/slideLayout" Target="../slideLayouts/slideLayout38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7.pn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9955213" y="334963"/>
            <a:ext cx="1900237" cy="112130"/>
            <a:chOff x="734088" y="3110549"/>
            <a:chExt cx="10732736" cy="642560"/>
          </a:xfrm>
        </p:grpSpPr>
        <p:sp>
          <p:nvSpPr>
            <p:cNvPr id="11" name="Google Shape;11;p1"/>
            <p:cNvSpPr/>
            <p:nvPr/>
          </p:nvSpPr>
          <p:spPr>
            <a:xfrm>
              <a:off x="734088" y="3116323"/>
              <a:ext cx="3363495" cy="631276"/>
            </a:xfrm>
            <a:custGeom>
              <a:avLst/>
              <a:gdLst/>
              <a:ahLst/>
              <a:cxnLst/>
              <a:rect l="l" t="t" r="r" b="b"/>
              <a:pathLst>
                <a:path w="3363495" h="631276" extrusionOk="0">
                  <a:moveTo>
                    <a:pt x="1145927" y="1623"/>
                  </a:moveTo>
                  <a:cubicBezTo>
                    <a:pt x="971917" y="1623"/>
                    <a:pt x="830854" y="142576"/>
                    <a:pt x="830854" y="316450"/>
                  </a:cubicBezTo>
                  <a:cubicBezTo>
                    <a:pt x="830854" y="490324"/>
                    <a:pt x="971917" y="631277"/>
                    <a:pt x="1145927" y="631277"/>
                  </a:cubicBezTo>
                  <a:cubicBezTo>
                    <a:pt x="1319937" y="631277"/>
                    <a:pt x="1461001" y="490324"/>
                    <a:pt x="1461001" y="316450"/>
                  </a:cubicBezTo>
                  <a:cubicBezTo>
                    <a:pt x="1461042" y="142617"/>
                    <a:pt x="1320047" y="1665"/>
                    <a:pt x="1146078" y="1623"/>
                  </a:cubicBezTo>
                  <a:cubicBezTo>
                    <a:pt x="1146028" y="1623"/>
                    <a:pt x="1145978" y="1623"/>
                    <a:pt x="1145927" y="1623"/>
                  </a:cubicBezTo>
                  <a:close/>
                  <a:moveTo>
                    <a:pt x="3043543" y="38"/>
                  </a:moveTo>
                  <a:lnTo>
                    <a:pt x="2109050" y="38"/>
                  </a:lnTo>
                  <a:cubicBezTo>
                    <a:pt x="1935061" y="2730"/>
                    <a:pt x="1796199" y="145848"/>
                    <a:pt x="1798893" y="319702"/>
                  </a:cubicBezTo>
                  <a:cubicBezTo>
                    <a:pt x="1801528" y="489760"/>
                    <a:pt x="1938859" y="626983"/>
                    <a:pt x="2109050" y="629616"/>
                  </a:cubicBezTo>
                  <a:lnTo>
                    <a:pt x="3043543" y="629616"/>
                  </a:lnTo>
                  <a:cubicBezTo>
                    <a:pt x="3217533" y="632308"/>
                    <a:pt x="3360763" y="493555"/>
                    <a:pt x="3363457" y="319702"/>
                  </a:cubicBezTo>
                  <a:cubicBezTo>
                    <a:pt x="3366152" y="145848"/>
                    <a:pt x="3227290" y="2730"/>
                    <a:pt x="3053300" y="38"/>
                  </a:cubicBezTo>
                  <a:cubicBezTo>
                    <a:pt x="3050048" y="-13"/>
                    <a:pt x="3046795" y="-13"/>
                    <a:pt x="3043543" y="38"/>
                  </a:cubicBezTo>
                  <a:close/>
                  <a:moveTo>
                    <a:pt x="315149" y="1623"/>
                  </a:moveTo>
                  <a:cubicBezTo>
                    <a:pt x="141139" y="1581"/>
                    <a:pt x="42" y="142500"/>
                    <a:pt x="0" y="316374"/>
                  </a:cubicBezTo>
                  <a:cubicBezTo>
                    <a:pt x="-42" y="490248"/>
                    <a:pt x="140988" y="631235"/>
                    <a:pt x="314998" y="631277"/>
                  </a:cubicBezTo>
                  <a:cubicBezTo>
                    <a:pt x="489008" y="631318"/>
                    <a:pt x="630105" y="490399"/>
                    <a:pt x="630147" y="316525"/>
                  </a:cubicBezTo>
                  <a:cubicBezTo>
                    <a:pt x="630147" y="316500"/>
                    <a:pt x="630147" y="316475"/>
                    <a:pt x="630147" y="316450"/>
                  </a:cubicBezTo>
                  <a:cubicBezTo>
                    <a:pt x="630188" y="142617"/>
                    <a:pt x="489193" y="1665"/>
                    <a:pt x="315224" y="1623"/>
                  </a:cubicBezTo>
                  <a:cubicBezTo>
                    <a:pt x="315199" y="1623"/>
                    <a:pt x="315174" y="1623"/>
                    <a:pt x="315149" y="1623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4423112" y="3119682"/>
              <a:ext cx="938723" cy="624219"/>
            </a:xfrm>
            <a:custGeom>
              <a:avLst/>
              <a:gdLst/>
              <a:ahLst/>
              <a:cxnLst/>
              <a:rect l="l" t="t" r="r" b="b"/>
              <a:pathLst>
                <a:path w="938723" h="624219" extrusionOk="0">
                  <a:moveTo>
                    <a:pt x="672373" y="624219"/>
                  </a:moveTo>
                  <a:lnTo>
                    <a:pt x="938724" y="624219"/>
                  </a:lnTo>
                  <a:lnTo>
                    <a:pt x="938724" y="0"/>
                  </a:lnTo>
                  <a:lnTo>
                    <a:pt x="672373" y="0"/>
                  </a:lnTo>
                  <a:lnTo>
                    <a:pt x="266351" y="352491"/>
                  </a:lnTo>
                  <a:lnTo>
                    <a:pt x="26635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66351" y="624219"/>
                  </a:lnTo>
                  <a:lnTo>
                    <a:pt x="672373" y="271803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5457468" y="3119682"/>
              <a:ext cx="931396" cy="624219"/>
            </a:xfrm>
            <a:custGeom>
              <a:avLst/>
              <a:gdLst/>
              <a:ahLst/>
              <a:cxnLst/>
              <a:rect l="l" t="t" r="r" b="b"/>
              <a:pathLst>
                <a:path w="931396" h="624219" extrusionOk="0">
                  <a:moveTo>
                    <a:pt x="931397" y="624219"/>
                  </a:moveTo>
                  <a:lnTo>
                    <a:pt x="931397" y="0"/>
                  </a:lnTo>
                  <a:lnTo>
                    <a:pt x="655830" y="0"/>
                  </a:lnTo>
                  <a:lnTo>
                    <a:pt x="655830" y="207419"/>
                  </a:lnTo>
                  <a:lnTo>
                    <a:pt x="275491" y="207419"/>
                  </a:lnTo>
                  <a:lnTo>
                    <a:pt x="275491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491" y="624219"/>
                  </a:lnTo>
                  <a:lnTo>
                    <a:pt x="275491" y="405705"/>
                  </a:lnTo>
                  <a:lnTo>
                    <a:pt x="655830" y="405705"/>
                  </a:lnTo>
                  <a:lnTo>
                    <a:pt x="655830" y="624219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6484497" y="3119682"/>
              <a:ext cx="931547" cy="624219"/>
            </a:xfrm>
            <a:custGeom>
              <a:avLst/>
              <a:gdLst/>
              <a:ahLst/>
              <a:cxnLst/>
              <a:rect l="l" t="t" r="r" b="b"/>
              <a:pathLst>
                <a:path w="931547" h="624219" extrusionOk="0">
                  <a:moveTo>
                    <a:pt x="931547" y="624219"/>
                  </a:moveTo>
                  <a:lnTo>
                    <a:pt x="931547" y="0"/>
                  </a:lnTo>
                  <a:lnTo>
                    <a:pt x="655906" y="0"/>
                  </a:lnTo>
                  <a:lnTo>
                    <a:pt x="655906" y="207419"/>
                  </a:lnTo>
                  <a:lnTo>
                    <a:pt x="275566" y="207419"/>
                  </a:lnTo>
                  <a:lnTo>
                    <a:pt x="275566" y="0"/>
                  </a:lnTo>
                  <a:lnTo>
                    <a:pt x="0" y="0"/>
                  </a:lnTo>
                  <a:lnTo>
                    <a:pt x="0" y="624219"/>
                  </a:lnTo>
                  <a:lnTo>
                    <a:pt x="275566" y="624219"/>
                  </a:lnTo>
                  <a:lnTo>
                    <a:pt x="275566" y="405705"/>
                  </a:lnTo>
                  <a:lnTo>
                    <a:pt x="655906" y="405705"/>
                  </a:lnTo>
                  <a:lnTo>
                    <a:pt x="655906" y="624219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7502461" y="3110549"/>
              <a:ext cx="1006783" cy="642560"/>
            </a:xfrm>
            <a:custGeom>
              <a:avLst/>
              <a:gdLst/>
              <a:ahLst/>
              <a:cxnLst/>
              <a:rect l="l" t="t" r="r" b="b"/>
              <a:pathLst>
                <a:path w="1006783" h="642560" extrusionOk="0">
                  <a:moveTo>
                    <a:pt x="0" y="328640"/>
                  </a:moveTo>
                  <a:cubicBezTo>
                    <a:pt x="0" y="552513"/>
                    <a:pt x="165355" y="642561"/>
                    <a:pt x="488662" y="642561"/>
                  </a:cubicBezTo>
                  <a:lnTo>
                    <a:pt x="518047" y="642561"/>
                  </a:lnTo>
                  <a:cubicBezTo>
                    <a:pt x="841353" y="642561"/>
                    <a:pt x="1006784" y="552513"/>
                    <a:pt x="1006784" y="328640"/>
                  </a:cubicBezTo>
                  <a:lnTo>
                    <a:pt x="1006784" y="313921"/>
                  </a:lnTo>
                  <a:cubicBezTo>
                    <a:pt x="1006784" y="90048"/>
                    <a:pt x="841505" y="0"/>
                    <a:pt x="518047" y="0"/>
                  </a:cubicBezTo>
                  <a:lnTo>
                    <a:pt x="488662" y="0"/>
                  </a:lnTo>
                  <a:cubicBezTo>
                    <a:pt x="165355" y="0"/>
                    <a:pt x="0" y="90048"/>
                    <a:pt x="0" y="313921"/>
                  </a:cubicBezTo>
                  <a:close/>
                  <a:moveTo>
                    <a:pt x="284782" y="324941"/>
                  </a:moveTo>
                  <a:lnTo>
                    <a:pt x="284782" y="317393"/>
                  </a:lnTo>
                  <a:cubicBezTo>
                    <a:pt x="284782" y="221081"/>
                    <a:pt x="357375" y="183416"/>
                    <a:pt x="485943" y="183416"/>
                  </a:cubicBezTo>
                  <a:lnTo>
                    <a:pt x="520842" y="183416"/>
                  </a:lnTo>
                  <a:cubicBezTo>
                    <a:pt x="649258" y="183416"/>
                    <a:pt x="722078" y="221156"/>
                    <a:pt x="722078" y="317393"/>
                  </a:cubicBezTo>
                  <a:lnTo>
                    <a:pt x="722078" y="324941"/>
                  </a:lnTo>
                  <a:cubicBezTo>
                    <a:pt x="722078" y="421329"/>
                    <a:pt x="649485" y="458994"/>
                    <a:pt x="520842" y="458994"/>
                  </a:cubicBezTo>
                  <a:lnTo>
                    <a:pt x="485943" y="458994"/>
                  </a:lnTo>
                  <a:cubicBezTo>
                    <a:pt x="357375" y="458994"/>
                    <a:pt x="284782" y="421329"/>
                    <a:pt x="284782" y="32494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8563558" y="3119682"/>
              <a:ext cx="929885" cy="624219"/>
            </a:xfrm>
            <a:custGeom>
              <a:avLst/>
              <a:gdLst/>
              <a:ahLst/>
              <a:cxnLst/>
              <a:rect l="l" t="t" r="r" b="b"/>
              <a:pathLst>
                <a:path w="929885" h="624219" extrusionOk="0">
                  <a:moveTo>
                    <a:pt x="0" y="0"/>
                  </a:moveTo>
                  <a:lnTo>
                    <a:pt x="0" y="201984"/>
                  </a:lnTo>
                  <a:lnTo>
                    <a:pt x="327386" y="201984"/>
                  </a:lnTo>
                  <a:lnTo>
                    <a:pt x="327386" y="624219"/>
                  </a:lnTo>
                  <a:lnTo>
                    <a:pt x="602877" y="624219"/>
                  </a:lnTo>
                  <a:lnTo>
                    <a:pt x="602877" y="201984"/>
                  </a:lnTo>
                  <a:lnTo>
                    <a:pt x="929885" y="201984"/>
                  </a:lnTo>
                  <a:lnTo>
                    <a:pt x="929885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10437454" y="3119682"/>
              <a:ext cx="1029370" cy="624219"/>
            </a:xfrm>
            <a:custGeom>
              <a:avLst/>
              <a:gdLst/>
              <a:ahLst/>
              <a:cxnLst/>
              <a:rect l="l" t="t" r="r" b="b"/>
              <a:pathLst>
                <a:path w="1029370" h="624219" extrusionOk="0">
                  <a:moveTo>
                    <a:pt x="673883" y="624219"/>
                  </a:moveTo>
                  <a:lnTo>
                    <a:pt x="1029371" y="624219"/>
                  </a:lnTo>
                  <a:lnTo>
                    <a:pt x="712107" y="306675"/>
                  </a:lnTo>
                  <a:lnTo>
                    <a:pt x="1019777" y="151"/>
                  </a:lnTo>
                  <a:lnTo>
                    <a:pt x="681891" y="151"/>
                  </a:lnTo>
                  <a:lnTo>
                    <a:pt x="523259" y="176321"/>
                  </a:lnTo>
                  <a:lnTo>
                    <a:pt x="364627" y="0"/>
                  </a:lnTo>
                  <a:lnTo>
                    <a:pt x="9140" y="0"/>
                  </a:lnTo>
                  <a:lnTo>
                    <a:pt x="315073" y="319507"/>
                  </a:lnTo>
                  <a:lnTo>
                    <a:pt x="0" y="624219"/>
                  </a:lnTo>
                  <a:lnTo>
                    <a:pt x="337962" y="624219"/>
                  </a:lnTo>
                  <a:lnTo>
                    <a:pt x="506036" y="446238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9574572" y="3120588"/>
              <a:ext cx="810458" cy="624445"/>
            </a:xfrm>
            <a:custGeom>
              <a:avLst/>
              <a:gdLst/>
              <a:ahLst/>
              <a:cxnLst/>
              <a:rect l="l" t="t" r="r" b="b"/>
              <a:pathLst>
                <a:path w="810458" h="624445" extrusionOk="0">
                  <a:moveTo>
                    <a:pt x="0" y="624446"/>
                  </a:moveTo>
                  <a:lnTo>
                    <a:pt x="810383" y="624446"/>
                  </a:lnTo>
                  <a:lnTo>
                    <a:pt x="810383" y="455597"/>
                  </a:lnTo>
                  <a:lnTo>
                    <a:pt x="276321" y="455597"/>
                  </a:lnTo>
                  <a:lnTo>
                    <a:pt x="276321" y="377853"/>
                  </a:lnTo>
                  <a:lnTo>
                    <a:pt x="731143" y="377853"/>
                  </a:lnTo>
                  <a:lnTo>
                    <a:pt x="731143" y="245763"/>
                  </a:lnTo>
                  <a:lnTo>
                    <a:pt x="276321" y="245763"/>
                  </a:lnTo>
                  <a:lnTo>
                    <a:pt x="276321" y="167415"/>
                  </a:lnTo>
                  <a:lnTo>
                    <a:pt x="810459" y="167415"/>
                  </a:lnTo>
                  <a:lnTo>
                    <a:pt x="8104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" name="Google Shape;19;p1"/>
          <p:cNvSpPr txBox="1">
            <a:spLocks noGrp="1"/>
          </p:cNvSpPr>
          <p:nvPr>
            <p:ph type="sldNum" idx="12"/>
          </p:nvPr>
        </p:nvSpPr>
        <p:spPr>
          <a:xfrm>
            <a:off x="11518830" y="6400449"/>
            <a:ext cx="342969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" name="Google Shape;20;p1"/>
          <p:cNvSpPr txBox="1">
            <a:spLocks noGrp="1"/>
          </p:cNvSpPr>
          <p:nvPr>
            <p:ph type="ftr" idx="11"/>
          </p:nvPr>
        </p:nvSpPr>
        <p:spPr>
          <a:xfrm>
            <a:off x="336154" y="5895439"/>
            <a:ext cx="8553846" cy="1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1" name="Google Shape;21;p1"/>
          <p:cNvPicPr preferRelativeResize="0"/>
          <p:nvPr/>
        </p:nvPicPr>
        <p:blipFill rotWithShape="1">
          <a:blip r:embed="rId27">
            <a:alphaModFix/>
          </a:blip>
          <a:srcRect l="1305" t="10996" r="96602" b="19004"/>
          <a:stretch/>
        </p:blipFill>
        <p:spPr>
          <a:xfrm>
            <a:off x="330200" y="6403250"/>
            <a:ext cx="122250" cy="17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1"/>
          <p:cNvPicPr preferRelativeResize="0"/>
          <p:nvPr/>
        </p:nvPicPr>
        <p:blipFill rotWithShape="1">
          <a:blip r:embed="rId27">
            <a:alphaModFix/>
          </a:blip>
          <a:srcRect l="8118" t="11003" r="3055" b="18997"/>
          <a:stretch/>
        </p:blipFill>
        <p:spPr>
          <a:xfrm>
            <a:off x="452450" y="6403250"/>
            <a:ext cx="5189530" cy="1778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FD1B3"/>
          </p15:clr>
        </p15:guide>
        <p15:guide id="2" pos="7680">
          <p15:clr>
            <a:srgbClr val="FFD1B3"/>
          </p15:clr>
        </p15:guide>
        <p15:guide id="3" pos="208">
          <p15:clr>
            <a:srgbClr val="FFD1B3"/>
          </p15:clr>
        </p15:guide>
        <p15:guide id="4" pos="320">
          <p15:clr>
            <a:srgbClr val="FFD1B3"/>
          </p15:clr>
        </p15:guide>
        <p15:guide id="5" pos="432">
          <p15:clr>
            <a:srgbClr val="FFD1B3"/>
          </p15:clr>
        </p15:guide>
        <p15:guide id="6" pos="544">
          <p15:clr>
            <a:srgbClr val="FFD1B3"/>
          </p15:clr>
        </p15:guide>
        <p15:guide id="7" pos="648">
          <p15:clr>
            <a:srgbClr val="FFD1B3"/>
          </p15:clr>
        </p15:guide>
        <p15:guide id="8" pos="760">
          <p15:clr>
            <a:srgbClr val="FFD1B3"/>
          </p15:clr>
        </p15:guide>
        <p15:guide id="9" pos="872">
          <p15:clr>
            <a:srgbClr val="FFD1B3"/>
          </p15:clr>
        </p15:guide>
        <p15:guide id="10" pos="984">
          <p15:clr>
            <a:srgbClr val="FFD1B3"/>
          </p15:clr>
        </p15:guide>
        <p15:guide id="11" pos="1088">
          <p15:clr>
            <a:srgbClr val="FFD1B3"/>
          </p15:clr>
        </p15:guide>
        <p15:guide id="12" pos="1199">
          <p15:clr>
            <a:srgbClr val="FFD1B3"/>
          </p15:clr>
        </p15:guide>
        <p15:guide id="13" pos="1312">
          <p15:clr>
            <a:srgbClr val="FFD1B3"/>
          </p15:clr>
        </p15:guide>
        <p15:guide id="14" pos="1424">
          <p15:clr>
            <a:srgbClr val="FFD1B3"/>
          </p15:clr>
        </p15:guide>
        <p15:guide id="15" pos="1528">
          <p15:clr>
            <a:srgbClr val="FFD1B3"/>
          </p15:clr>
        </p15:guide>
        <p15:guide id="16" pos="1640">
          <p15:clr>
            <a:srgbClr val="FFD1B3"/>
          </p15:clr>
        </p15:guide>
        <p15:guide id="17" pos="1752">
          <p15:clr>
            <a:srgbClr val="FFD1B3"/>
          </p15:clr>
        </p15:guide>
        <p15:guide id="18" pos="1864">
          <p15:clr>
            <a:srgbClr val="FFD1B3"/>
          </p15:clr>
        </p15:guide>
        <p15:guide id="19" pos="2080">
          <p15:clr>
            <a:srgbClr val="FFD1B3"/>
          </p15:clr>
        </p15:guide>
        <p15:guide id="20" pos="2192">
          <p15:clr>
            <a:srgbClr val="FFD1B3"/>
          </p15:clr>
        </p15:guide>
        <p15:guide id="21" pos="2304">
          <p15:clr>
            <a:srgbClr val="FFD1B3"/>
          </p15:clr>
        </p15:guide>
        <p15:guide id="22" pos="2408">
          <p15:clr>
            <a:srgbClr val="FFD1B3"/>
          </p15:clr>
        </p15:guide>
        <p15:guide id="23" pos="2520">
          <p15:clr>
            <a:srgbClr val="FFD1B3"/>
          </p15:clr>
        </p15:guide>
        <p15:guide id="24" pos="2632">
          <p15:clr>
            <a:srgbClr val="FFD1B3"/>
          </p15:clr>
        </p15:guide>
        <p15:guide id="25" pos="2744">
          <p15:clr>
            <a:srgbClr val="FFD1B3"/>
          </p15:clr>
        </p15:guide>
        <p15:guide id="26" pos="2848">
          <p15:clr>
            <a:srgbClr val="FFD1B3"/>
          </p15:clr>
        </p15:guide>
        <p15:guide id="27" pos="2960">
          <p15:clr>
            <a:srgbClr val="FFD1B3"/>
          </p15:clr>
        </p15:guide>
        <p15:guide id="28" pos="3072">
          <p15:clr>
            <a:srgbClr val="FFD1B3"/>
          </p15:clr>
        </p15:guide>
        <p15:guide id="29" pos="3184">
          <p15:clr>
            <a:srgbClr val="FFD1B3"/>
          </p15:clr>
        </p15:guide>
        <p15:guide id="30" pos="3288">
          <p15:clr>
            <a:srgbClr val="FFD1B3"/>
          </p15:clr>
        </p15:guide>
        <p15:guide id="31" pos="3400">
          <p15:clr>
            <a:srgbClr val="FFD1B3"/>
          </p15:clr>
        </p15:guide>
        <p15:guide id="32" pos="3512">
          <p15:clr>
            <a:srgbClr val="FFD1B3"/>
          </p15:clr>
        </p15:guide>
        <p15:guide id="33" pos="3624">
          <p15:clr>
            <a:srgbClr val="FFD1B3"/>
          </p15:clr>
        </p15:guide>
        <p15:guide id="34" pos="3728">
          <p15:clr>
            <a:srgbClr val="FFD1B3"/>
          </p15:clr>
        </p15:guide>
        <p15:guide id="35" pos="3952">
          <p15:clr>
            <a:srgbClr val="FFD1B3"/>
          </p15:clr>
        </p15:guide>
        <p15:guide id="36" pos="4056">
          <p15:clr>
            <a:srgbClr val="FFD1B3"/>
          </p15:clr>
        </p15:guide>
        <p15:guide id="37" pos="4168">
          <p15:clr>
            <a:srgbClr val="FFD1B3"/>
          </p15:clr>
        </p15:guide>
        <p15:guide id="38" pos="4280">
          <p15:clr>
            <a:srgbClr val="FFD1B3"/>
          </p15:clr>
        </p15:guide>
        <p15:guide id="39" pos="4392">
          <p15:clr>
            <a:srgbClr val="FFD1B3"/>
          </p15:clr>
        </p15:guide>
        <p15:guide id="40" pos="4496">
          <p15:clr>
            <a:srgbClr val="FFD1B3"/>
          </p15:clr>
        </p15:guide>
        <p15:guide id="41" pos="4608">
          <p15:clr>
            <a:srgbClr val="FFD1B3"/>
          </p15:clr>
        </p15:guide>
        <p15:guide id="42" pos="4720">
          <p15:clr>
            <a:srgbClr val="FFD1B3"/>
          </p15:clr>
        </p15:guide>
        <p15:guide id="43" pos="4832">
          <p15:clr>
            <a:srgbClr val="FFD1B3"/>
          </p15:clr>
        </p15:guide>
        <p15:guide id="44" pos="4936">
          <p15:clr>
            <a:srgbClr val="FFD1B3"/>
          </p15:clr>
        </p15:guide>
        <p15:guide id="45" pos="5048">
          <p15:clr>
            <a:srgbClr val="FFD1B3"/>
          </p15:clr>
        </p15:guide>
        <p15:guide id="46" pos="5160">
          <p15:clr>
            <a:srgbClr val="FFD1B3"/>
          </p15:clr>
        </p15:guide>
        <p15:guide id="47" pos="5272">
          <p15:clr>
            <a:srgbClr val="FFD1B3"/>
          </p15:clr>
        </p15:guide>
        <p15:guide id="48" pos="5376">
          <p15:clr>
            <a:srgbClr val="FFD1B3"/>
          </p15:clr>
        </p15:guide>
        <p15:guide id="49" pos="5490">
          <p15:clr>
            <a:srgbClr val="FFD1B3"/>
          </p15:clr>
        </p15:guide>
        <p15:guide id="50" pos="5600">
          <p15:clr>
            <a:srgbClr val="FFD1B3"/>
          </p15:clr>
        </p15:guide>
        <p15:guide id="51" pos="5816">
          <p15:clr>
            <a:srgbClr val="FFD1B3"/>
          </p15:clr>
        </p15:guide>
        <p15:guide id="52" pos="5928">
          <p15:clr>
            <a:srgbClr val="FFD1B3"/>
          </p15:clr>
        </p15:guide>
        <p15:guide id="53" pos="6040">
          <p15:clr>
            <a:srgbClr val="FFD1B3"/>
          </p15:clr>
        </p15:guide>
        <p15:guide id="54" pos="6152">
          <p15:clr>
            <a:srgbClr val="FFD1B3"/>
          </p15:clr>
        </p15:guide>
        <p15:guide id="55" pos="6256">
          <p15:clr>
            <a:srgbClr val="FFD1B3"/>
          </p15:clr>
        </p15:guide>
        <p15:guide id="56" pos="6368">
          <p15:clr>
            <a:srgbClr val="FFD1B3"/>
          </p15:clr>
        </p15:guide>
        <p15:guide id="57" pos="6480">
          <p15:clr>
            <a:srgbClr val="FFD1B3"/>
          </p15:clr>
        </p15:guide>
        <p15:guide id="58" pos="6592">
          <p15:clr>
            <a:srgbClr val="FFD1B3"/>
          </p15:clr>
        </p15:guide>
        <p15:guide id="59" pos="6696">
          <p15:clr>
            <a:srgbClr val="FFD1B3"/>
          </p15:clr>
        </p15:guide>
        <p15:guide id="60" pos="6808">
          <p15:clr>
            <a:srgbClr val="FFD1B3"/>
          </p15:clr>
        </p15:guide>
        <p15:guide id="61" pos="6920">
          <p15:clr>
            <a:srgbClr val="FFD1B3"/>
          </p15:clr>
        </p15:guide>
        <p15:guide id="62" pos="7032">
          <p15:clr>
            <a:srgbClr val="FFD1B3"/>
          </p15:clr>
        </p15:guide>
        <p15:guide id="63" pos="7136">
          <p15:clr>
            <a:srgbClr val="FFD1B3"/>
          </p15:clr>
        </p15:guide>
        <p15:guide id="64" pos="7248">
          <p15:clr>
            <a:srgbClr val="FFD1B3"/>
          </p15:clr>
        </p15:guide>
        <p15:guide id="65" pos="7360">
          <p15:clr>
            <a:srgbClr val="FFD1B3"/>
          </p15:clr>
        </p15:guide>
        <p15:guide id="66" pos="7472">
          <p15:clr>
            <a:srgbClr val="FFD1B3"/>
          </p15:clr>
        </p15:guide>
        <p15:guide id="67" orient="horz">
          <p15:clr>
            <a:srgbClr val="FFD1B3"/>
          </p15:clr>
        </p15:guide>
        <p15:guide id="68" orient="horz" pos="4320">
          <p15:clr>
            <a:srgbClr val="FFD1B3"/>
          </p15:clr>
        </p15:guide>
        <p15:guide id="69" orient="horz" pos="208">
          <p15:clr>
            <a:srgbClr val="FFD1B3"/>
          </p15:clr>
        </p15:guide>
        <p15:guide id="70" orient="horz" pos="320">
          <p15:clr>
            <a:srgbClr val="FFD1B3"/>
          </p15:clr>
        </p15:guide>
        <p15:guide id="71" orient="horz" pos="432">
          <p15:clr>
            <a:srgbClr val="FFD1B3"/>
          </p15:clr>
        </p15:guide>
        <p15:guide id="72" orient="horz" pos="544">
          <p15:clr>
            <a:srgbClr val="FFD1B3"/>
          </p15:clr>
        </p15:guide>
        <p15:guide id="73" orient="horz" pos="656">
          <p15:clr>
            <a:srgbClr val="FFD1B3"/>
          </p15:clr>
        </p15:guide>
        <p15:guide id="74" orient="horz" pos="768">
          <p15:clr>
            <a:srgbClr val="FFD1B3"/>
          </p15:clr>
        </p15:guide>
        <p15:guide id="75" orient="horz" pos="880">
          <p15:clr>
            <a:srgbClr val="FFD1B3"/>
          </p15:clr>
        </p15:guide>
        <p15:guide id="76" orient="horz" pos="992">
          <p15:clr>
            <a:srgbClr val="FFD1B3"/>
          </p15:clr>
        </p15:guide>
        <p15:guide id="77" orient="horz" pos="1104">
          <p15:clr>
            <a:srgbClr val="FFD1B3"/>
          </p15:clr>
        </p15:guide>
        <p15:guide id="78" orient="horz" pos="1216">
          <p15:clr>
            <a:srgbClr val="FFD1B3"/>
          </p15:clr>
        </p15:guide>
        <p15:guide id="79" orient="horz" pos="1328">
          <p15:clr>
            <a:srgbClr val="FFD1B3"/>
          </p15:clr>
        </p15:guide>
        <p15:guide id="80" orient="horz" pos="1440">
          <p15:clr>
            <a:srgbClr val="FFD1B3"/>
          </p15:clr>
        </p15:guide>
        <p15:guide id="81" orient="horz" pos="1544">
          <p15:clr>
            <a:srgbClr val="FFD1B3"/>
          </p15:clr>
        </p15:guide>
        <p15:guide id="82" orient="horz" pos="1656">
          <p15:clr>
            <a:srgbClr val="FFD1B3"/>
          </p15:clr>
        </p15:guide>
        <p15:guide id="83" orient="horz" pos="1768">
          <p15:clr>
            <a:srgbClr val="FFD1B3"/>
          </p15:clr>
        </p15:guide>
        <p15:guide id="84" orient="horz" pos="1880">
          <p15:clr>
            <a:srgbClr val="FFD1B3"/>
          </p15:clr>
        </p15:guide>
        <p15:guide id="85" orient="horz" pos="1992">
          <p15:clr>
            <a:srgbClr val="FFD1B3"/>
          </p15:clr>
        </p15:guide>
        <p15:guide id="86" orient="horz" pos="2104">
          <p15:clr>
            <a:srgbClr val="FFD1B3"/>
          </p15:clr>
        </p15:guide>
        <p15:guide id="87" orient="horz" pos="2216">
          <p15:clr>
            <a:srgbClr val="FFD1B3"/>
          </p15:clr>
        </p15:guide>
        <p15:guide id="88" orient="horz" pos="2328">
          <p15:clr>
            <a:srgbClr val="FFD1B3"/>
          </p15:clr>
        </p15:guide>
        <p15:guide id="89" orient="horz" pos="2440">
          <p15:clr>
            <a:srgbClr val="FFD1B3"/>
          </p15:clr>
        </p15:guide>
        <p15:guide id="90" orient="horz" pos="2552">
          <p15:clr>
            <a:srgbClr val="FFD1B3"/>
          </p15:clr>
        </p15:guide>
        <p15:guide id="91" orient="horz" pos="2664">
          <p15:clr>
            <a:srgbClr val="FFD1B3"/>
          </p15:clr>
        </p15:guide>
        <p15:guide id="92" orient="horz" pos="2776">
          <p15:clr>
            <a:srgbClr val="FFD1B3"/>
          </p15:clr>
        </p15:guide>
        <p15:guide id="93" orient="horz" pos="2880">
          <p15:clr>
            <a:srgbClr val="FFD1B3"/>
          </p15:clr>
        </p15:guide>
        <p15:guide id="94" orient="horz" pos="2992">
          <p15:clr>
            <a:srgbClr val="FFD1B3"/>
          </p15:clr>
        </p15:guide>
        <p15:guide id="95" orient="horz" pos="3104">
          <p15:clr>
            <a:srgbClr val="FFD1B3"/>
          </p15:clr>
        </p15:guide>
        <p15:guide id="96" orient="horz" pos="3216">
          <p15:clr>
            <a:srgbClr val="FFD1B3"/>
          </p15:clr>
        </p15:guide>
        <p15:guide id="97" orient="horz" pos="3328">
          <p15:clr>
            <a:srgbClr val="FFD1B3"/>
          </p15:clr>
        </p15:guide>
        <p15:guide id="98" orient="horz" pos="3440">
          <p15:clr>
            <a:srgbClr val="FFD1B3"/>
          </p15:clr>
        </p15:guide>
        <p15:guide id="99" orient="horz" pos="3552">
          <p15:clr>
            <a:srgbClr val="FFD1B3"/>
          </p15:clr>
        </p15:guide>
        <p15:guide id="100" orient="horz" pos="3664">
          <p15:clr>
            <a:srgbClr val="FFD1B3"/>
          </p15:clr>
        </p15:guide>
        <p15:guide id="101" orient="horz" pos="3776">
          <p15:clr>
            <a:srgbClr val="FFD1B3"/>
          </p15:clr>
        </p15:guide>
        <p15:guide id="102" orient="horz" pos="4112">
          <p15:clr>
            <a:srgbClr val="FFD1B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sz="25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234" name="Google Shape;234;p27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0864465" y="417478"/>
            <a:ext cx="1073150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7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36" name="Google Shape;236;p27"/>
          <p:cNvSpPr/>
          <p:nvPr/>
        </p:nvSpPr>
        <p:spPr>
          <a:xfrm>
            <a:off x="5889" y="0"/>
            <a:ext cx="1617300" cy="1617300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7"/>
          <p:cNvSpPr/>
          <p:nvPr/>
        </p:nvSpPr>
        <p:spPr>
          <a:xfrm>
            <a:off x="11382375" y="6061663"/>
            <a:ext cx="800100" cy="800100"/>
          </a:xfrm>
          <a:prstGeom prst="roundRect">
            <a:avLst>
              <a:gd name="adj" fmla="val 3204"/>
            </a:avLst>
          </a:prstGeom>
          <a:blipFill rotWithShape="1">
            <a:blip r:embed="rId15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7"/>
          <p:cNvSpPr/>
          <p:nvPr/>
        </p:nvSpPr>
        <p:spPr>
          <a:xfrm>
            <a:off x="9763006" y="4436887"/>
            <a:ext cx="2425800" cy="2425800"/>
          </a:xfrm>
          <a:prstGeom prst="rect">
            <a:avLst/>
          </a:prstGeom>
          <a:blipFill rotWithShape="1">
            <a:blip r:embed="rId1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7"/>
          <p:cNvSpPr/>
          <p:nvPr/>
        </p:nvSpPr>
        <p:spPr>
          <a:xfrm>
            <a:off x="9774475" y="6062237"/>
            <a:ext cx="800100" cy="800100"/>
          </a:xfrm>
          <a:prstGeom prst="roundRect">
            <a:avLst>
              <a:gd name="adj" fmla="val 3204"/>
            </a:avLst>
          </a:prstGeom>
          <a:blipFill rotWithShape="1">
            <a:blip r:embed="rId17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ru-RU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7"/>
          <p:cNvSpPr/>
          <p:nvPr/>
        </p:nvSpPr>
        <p:spPr>
          <a:xfrm>
            <a:off x="11382375" y="4449126"/>
            <a:ext cx="800100" cy="800100"/>
          </a:xfrm>
          <a:prstGeom prst="roundRect">
            <a:avLst>
              <a:gd name="adj" fmla="val 3204"/>
            </a:avLst>
          </a:prstGeom>
          <a:blipFill rotWithShape="1">
            <a:blip r:embed="rId18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ru-RU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ref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  <a:defRPr sz="25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  <a:defRPr sz="5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321" name="Google Shape;321;p39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0864465" y="417478"/>
            <a:ext cx="1073150" cy="73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9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23" name="Google Shape;323;p39"/>
          <p:cNvSpPr/>
          <p:nvPr/>
        </p:nvSpPr>
        <p:spPr>
          <a:xfrm>
            <a:off x="5889" y="0"/>
            <a:ext cx="1617300" cy="1617300"/>
          </a:xfrm>
          <a:prstGeom prst="rect">
            <a:avLst/>
          </a:prstGeom>
          <a:blipFill rotWithShape="1">
            <a:blip r:embed="rId1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9"/>
          <p:cNvSpPr/>
          <p:nvPr/>
        </p:nvSpPr>
        <p:spPr>
          <a:xfrm>
            <a:off x="11382375" y="6061663"/>
            <a:ext cx="800100" cy="800100"/>
          </a:xfrm>
          <a:prstGeom prst="roundRect">
            <a:avLst>
              <a:gd name="adj" fmla="val 3204"/>
            </a:avLst>
          </a:prstGeom>
          <a:blipFill rotWithShape="1">
            <a:blip r:embed="rId15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9"/>
          <p:cNvSpPr/>
          <p:nvPr/>
        </p:nvSpPr>
        <p:spPr>
          <a:xfrm>
            <a:off x="9763006" y="4436887"/>
            <a:ext cx="2425800" cy="2425800"/>
          </a:xfrm>
          <a:prstGeom prst="rect">
            <a:avLst/>
          </a:prstGeom>
          <a:blipFill rotWithShape="1">
            <a:blip r:embed="rId1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"/>
              <a:buNone/>
            </a:pP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9"/>
          <p:cNvSpPr/>
          <p:nvPr/>
        </p:nvSpPr>
        <p:spPr>
          <a:xfrm>
            <a:off x="9774475" y="6062237"/>
            <a:ext cx="800100" cy="800100"/>
          </a:xfrm>
          <a:prstGeom prst="roundRect">
            <a:avLst>
              <a:gd name="adj" fmla="val 3204"/>
            </a:avLst>
          </a:prstGeom>
          <a:blipFill rotWithShape="1">
            <a:blip r:embed="rId17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ru-RU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9"/>
          <p:cNvSpPr/>
          <p:nvPr/>
        </p:nvSpPr>
        <p:spPr>
          <a:xfrm>
            <a:off x="11382375" y="4449126"/>
            <a:ext cx="800100" cy="800100"/>
          </a:xfrm>
          <a:prstGeom prst="roundRect">
            <a:avLst>
              <a:gd name="adj" fmla="val 3204"/>
            </a:avLst>
          </a:prstGeom>
          <a:blipFill rotWithShape="1">
            <a:blip r:embed="rId18">
              <a:alphaModFix amt="63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ru-RU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ref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ostgrespro.ru/docs/postgresql/14/app-psq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1"/>
          <p:cNvSpPr txBox="1">
            <a:spLocks noGrp="1"/>
          </p:cNvSpPr>
          <p:nvPr>
            <p:ph type="body" idx="1"/>
          </p:nvPr>
        </p:nvSpPr>
        <p:spPr>
          <a:xfrm>
            <a:off x="1235643" y="1259783"/>
            <a:ext cx="622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</a:pPr>
            <a:r>
              <a:rPr lang="ru-RU"/>
              <a:t>БЛОК 2. БАЗОВЫЙ ИНСТРУМЕНТАРИЙ</a:t>
            </a:r>
            <a:endParaRPr/>
          </a:p>
        </p:txBody>
      </p:sp>
      <p:sp>
        <p:nvSpPr>
          <p:cNvPr id="411" name="Google Shape;411;p51"/>
          <p:cNvSpPr txBox="1">
            <a:spLocks noGrp="1"/>
          </p:cNvSpPr>
          <p:nvPr>
            <p:ph type="title"/>
          </p:nvPr>
        </p:nvSpPr>
        <p:spPr>
          <a:xfrm>
            <a:off x="1223175" y="1834575"/>
            <a:ext cx="8465400" cy="39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УТИЛИТЫ УПРАВЛЕНИЯ СЕРВЕРОМ. ИСПОЛЬЗОВАНИЕ PSQL</a:t>
            </a:r>
            <a:endParaRPr/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0"/>
          <p:cNvSpPr txBox="1">
            <a:spLocks noGrp="1"/>
          </p:cNvSpPr>
          <p:nvPr>
            <p:ph type="title"/>
          </p:nvPr>
        </p:nvSpPr>
        <p:spPr>
          <a:xfrm>
            <a:off x="1609724" y="3118888"/>
            <a:ext cx="75207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 Black"/>
              <a:buNone/>
            </a:pPr>
            <a:r>
              <a:rPr lang="ru-RU"/>
              <a:t>СПАСИБО</a:t>
            </a:r>
            <a:endParaRPr/>
          </a:p>
        </p:txBody>
      </p:sp>
      <p:sp>
        <p:nvSpPr>
          <p:cNvPr id="514" name="Google Shape;514;p60"/>
          <p:cNvSpPr txBox="1">
            <a:spLocks noGrp="1"/>
          </p:cNvSpPr>
          <p:nvPr>
            <p:ph type="body" idx="1"/>
          </p:nvPr>
        </p:nvSpPr>
        <p:spPr>
          <a:xfrm>
            <a:off x="1612209" y="4166475"/>
            <a:ext cx="7323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На следующем занятии мы рассмотрим установку и подключение из бесплатной графической оболочки DBeaver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2"/>
          <p:cNvSpPr/>
          <p:nvPr/>
        </p:nvSpPr>
        <p:spPr>
          <a:xfrm>
            <a:off x="1719852" y="1614489"/>
            <a:ext cx="2570700" cy="1822800"/>
          </a:xfrm>
          <a:prstGeom prst="roundRect">
            <a:avLst>
              <a:gd name="adj" fmla="val 7748"/>
            </a:avLst>
          </a:prstGeom>
          <a:solidFill>
            <a:srgbClr val="CEE6FF"/>
          </a:solidFill>
          <a:ln>
            <a:noFill/>
          </a:ln>
        </p:spPr>
        <p:txBody>
          <a:bodyPr spcFirstLastPara="1" wrap="square" lIns="144000" tIns="756000" rIns="144000" bIns="144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Разобрать какие есть утилиты управления БД</a:t>
            </a:r>
            <a:endParaRPr sz="1600"/>
          </a:p>
        </p:txBody>
      </p:sp>
      <p:sp>
        <p:nvSpPr>
          <p:cNvPr id="417" name="Google Shape;417;p52"/>
          <p:cNvSpPr/>
          <p:nvPr/>
        </p:nvSpPr>
        <p:spPr>
          <a:xfrm>
            <a:off x="4569975" y="1614500"/>
            <a:ext cx="4158300" cy="1822800"/>
          </a:xfrm>
          <a:prstGeom prst="roundRect">
            <a:avLst>
              <a:gd name="adj" fmla="val 6634"/>
            </a:avLst>
          </a:prstGeom>
          <a:solidFill>
            <a:schemeClr val="accent5">
              <a:alpha val="20000"/>
            </a:schemeClr>
          </a:solidFill>
          <a:ln>
            <a:noFill/>
          </a:ln>
        </p:spPr>
        <p:txBody>
          <a:bodyPr spcFirstLastPara="1" wrap="square" lIns="144000" tIns="756000" rIns="144000" bIns="144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Понять зачем предназначены утилиты pg_lsclusters, pg_createcluster, pg_dropcluster, pg_ctlclusterв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8" name="Google Shape;418;p52"/>
          <p:cNvSpPr/>
          <p:nvPr/>
        </p:nvSpPr>
        <p:spPr>
          <a:xfrm>
            <a:off x="5567499" y="3679750"/>
            <a:ext cx="3160800" cy="1822800"/>
          </a:xfrm>
          <a:prstGeom prst="roundRect">
            <a:avLst>
              <a:gd name="adj" fmla="val 8306"/>
            </a:avLst>
          </a:prstGeom>
          <a:solidFill>
            <a:srgbClr val="CBF2FF"/>
          </a:solidFill>
          <a:ln>
            <a:noFill/>
          </a:ln>
        </p:spPr>
        <p:txBody>
          <a:bodyPr spcFirstLastPara="1" wrap="square" lIns="144000" tIns="756000" rIns="144000" bIns="144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Рассмотреть основные команды управления утлиты psql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19" name="Google Shape;419;p52"/>
          <p:cNvSpPr/>
          <p:nvPr/>
        </p:nvSpPr>
        <p:spPr>
          <a:xfrm>
            <a:off x="1719849" y="3679750"/>
            <a:ext cx="3529500" cy="1822800"/>
          </a:xfrm>
          <a:prstGeom prst="roundRect">
            <a:avLst>
              <a:gd name="adj" fmla="val 5519"/>
            </a:avLst>
          </a:prstGeom>
          <a:solidFill>
            <a:srgbClr val="E5E0F6"/>
          </a:solidFill>
          <a:ln>
            <a:noFill/>
          </a:ln>
        </p:spPr>
        <p:txBody>
          <a:bodyPr spcFirstLastPara="1" wrap="square" lIns="144000" tIns="756000" rIns="144000" bIns="144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Понять зачем предназначена консольные утилита psql</a:t>
            </a:r>
            <a:endParaRPr sz="15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420" name="Google Shape;420;p52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ЦЕЛЬ УРОКА</a:t>
            </a:r>
            <a:endParaRPr/>
          </a:p>
        </p:txBody>
      </p:sp>
      <p:sp>
        <p:nvSpPr>
          <p:cNvPr id="421" name="Google Shape;421;p52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  <p:sp>
        <p:nvSpPr>
          <p:cNvPr id="422" name="Google Shape;422;p52"/>
          <p:cNvSpPr/>
          <p:nvPr/>
        </p:nvSpPr>
        <p:spPr>
          <a:xfrm>
            <a:off x="1902732" y="1719107"/>
            <a:ext cx="876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1425" rIns="71425" bIns="7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</a:pPr>
            <a:r>
              <a:rPr lang="ru-RU"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3" name="Google Shape;423;p52"/>
          <p:cNvSpPr/>
          <p:nvPr/>
        </p:nvSpPr>
        <p:spPr>
          <a:xfrm>
            <a:off x="4752860" y="1719107"/>
            <a:ext cx="876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1425" rIns="71425" bIns="7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Arial"/>
              <a:buNone/>
            </a:pPr>
            <a:r>
              <a:rPr lang="ru-RU" sz="3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4" name="Google Shape;424;p52"/>
          <p:cNvSpPr/>
          <p:nvPr/>
        </p:nvSpPr>
        <p:spPr>
          <a:xfrm>
            <a:off x="5750387" y="3784357"/>
            <a:ext cx="876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1425" rIns="71425" bIns="7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"/>
              <a:buNone/>
            </a:pPr>
            <a:r>
              <a:rPr lang="ru-RU" sz="32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-RU" sz="3200">
                <a:solidFill>
                  <a:schemeClr val="accent2"/>
                </a:solidFill>
              </a:rPr>
              <a:t>4</a:t>
            </a:r>
            <a:endParaRPr sz="1500" b="0" i="0" u="none" strike="noStrike" cap="none">
              <a:solidFill>
                <a:schemeClr val="accent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5" name="Google Shape;425;p52"/>
          <p:cNvSpPr/>
          <p:nvPr/>
        </p:nvSpPr>
        <p:spPr>
          <a:xfrm>
            <a:off x="1902732" y="3826196"/>
            <a:ext cx="8766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1425" rIns="71425" bIns="7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</a:pPr>
            <a:r>
              <a:rPr lang="ru-RU" sz="3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-RU" sz="3200">
                <a:solidFill>
                  <a:schemeClr val="accent6"/>
                </a:solidFill>
              </a:rPr>
              <a:t>3</a:t>
            </a:r>
            <a:endParaRPr sz="1500" b="0" i="0" u="none" strike="noStrike" cap="none">
              <a:solidFill>
                <a:schemeClr val="accent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3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СОДЕРЖАНИЕ УРОКА</a:t>
            </a:r>
            <a:endParaRPr/>
          </a:p>
        </p:txBody>
      </p:sp>
      <p:sp>
        <p:nvSpPr>
          <p:cNvPr id="432" name="Google Shape;432;p53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84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sp>
        <p:nvSpPr>
          <p:cNvPr id="433" name="Google Shape;433;p53"/>
          <p:cNvSpPr/>
          <p:nvPr/>
        </p:nvSpPr>
        <p:spPr>
          <a:xfrm>
            <a:off x="1358263" y="4624318"/>
            <a:ext cx="24096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889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53"/>
          <p:cNvSpPr/>
          <p:nvPr/>
        </p:nvSpPr>
        <p:spPr>
          <a:xfrm>
            <a:off x="2863612" y="3517449"/>
            <a:ext cx="3145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ru-RU" sz="2000">
                <a:solidFill>
                  <a:schemeClr val="dk1"/>
                </a:solidFill>
              </a:rPr>
              <a:t>Утилита psql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53"/>
          <p:cNvSpPr/>
          <p:nvPr/>
        </p:nvSpPr>
        <p:spPr>
          <a:xfrm>
            <a:off x="2863612" y="4801217"/>
            <a:ext cx="2064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ru-RU" sz="2000">
                <a:solidFill>
                  <a:schemeClr val="dk1"/>
                </a:solidFill>
              </a:rPr>
              <a:t>Практика</a:t>
            </a: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53"/>
          <p:cNvSpPr/>
          <p:nvPr/>
        </p:nvSpPr>
        <p:spPr>
          <a:xfrm>
            <a:off x="1719852" y="1797011"/>
            <a:ext cx="876600" cy="876600"/>
          </a:xfrm>
          <a:prstGeom prst="ellipse">
            <a:avLst/>
          </a:prstGeom>
          <a:solidFill>
            <a:srgbClr val="CEE6FF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</a:pPr>
            <a:r>
              <a:rPr lang="ru-RU"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7" name="Google Shape;437;p53"/>
          <p:cNvSpPr/>
          <p:nvPr/>
        </p:nvSpPr>
        <p:spPr>
          <a:xfrm>
            <a:off x="1719852" y="3233001"/>
            <a:ext cx="876600" cy="87660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Arial"/>
              <a:buNone/>
            </a:pPr>
            <a:r>
              <a:rPr lang="ru-RU" sz="3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8" name="Google Shape;438;p53"/>
          <p:cNvSpPr/>
          <p:nvPr/>
        </p:nvSpPr>
        <p:spPr>
          <a:xfrm>
            <a:off x="1719852" y="4668990"/>
            <a:ext cx="876600" cy="876600"/>
          </a:xfrm>
          <a:prstGeom prst="ellipse">
            <a:avLst/>
          </a:prstGeom>
          <a:solidFill>
            <a:srgbClr val="E5E0F6"/>
          </a:solidFill>
          <a:ln>
            <a:noFill/>
          </a:ln>
        </p:spPr>
        <p:txBody>
          <a:bodyPr spcFirstLastPara="1" wrap="square" lIns="71425" tIns="71425" rIns="71425" bIns="7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"/>
              <a:buNone/>
            </a:pPr>
            <a:r>
              <a:rPr lang="ru-RU" sz="3200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9" name="Google Shape;439;p53"/>
          <p:cNvSpPr txBox="1"/>
          <p:nvPr/>
        </p:nvSpPr>
        <p:spPr>
          <a:xfrm>
            <a:off x="2863612" y="1925905"/>
            <a:ext cx="3222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ru-RU" sz="2000">
                <a:solidFill>
                  <a:schemeClr val="dk1"/>
                </a:solidFill>
              </a:rPr>
              <a:t>Утилиты управления кластером</a:t>
            </a:r>
            <a:endParaRPr sz="4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0" name="Google Shape;440;p53"/>
          <p:cNvCxnSpPr/>
          <p:nvPr/>
        </p:nvCxnSpPr>
        <p:spPr>
          <a:xfrm rot="10800000">
            <a:off x="2158189" y="2770882"/>
            <a:ext cx="0" cy="384300"/>
          </a:xfrm>
          <a:prstGeom prst="straightConnector1">
            <a:avLst/>
          </a:prstGeom>
          <a:noFill/>
          <a:ln w="25400" cap="rnd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1" name="Google Shape;441;p53"/>
          <p:cNvCxnSpPr/>
          <p:nvPr/>
        </p:nvCxnSpPr>
        <p:spPr>
          <a:xfrm rot="10800000">
            <a:off x="2158189" y="4209874"/>
            <a:ext cx="0" cy="384300"/>
          </a:xfrm>
          <a:prstGeom prst="straightConnector1">
            <a:avLst/>
          </a:prstGeom>
          <a:noFill/>
          <a:ln w="25400" cap="rnd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4"/>
          <p:cNvSpPr txBox="1">
            <a:spLocks noGrp="1"/>
          </p:cNvSpPr>
          <p:nvPr>
            <p:ph type="body" idx="1"/>
          </p:nvPr>
        </p:nvSpPr>
        <p:spPr>
          <a:xfrm>
            <a:off x="1703399" y="1618266"/>
            <a:ext cx="5991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-RU"/>
              <a:t>Для управления кластерами Постгреса есть ряд консольных утилит. </a:t>
            </a:r>
            <a:endParaRPr/>
          </a:p>
        </p:txBody>
      </p:sp>
      <p:sp>
        <p:nvSpPr>
          <p:cNvPr id="447" name="Google Shape;447;p54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КОНСОЛЬНЫЕ УТИЛИТЫ УПРАВЛЕНИЯ</a:t>
            </a:r>
            <a:endParaRPr/>
          </a:p>
        </p:txBody>
      </p:sp>
      <p:sp>
        <p:nvSpPr>
          <p:cNvPr id="448" name="Google Shape;448;p54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84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449" name="Google Shape;449;p54"/>
          <p:cNvSpPr txBox="1"/>
          <p:nvPr/>
        </p:nvSpPr>
        <p:spPr>
          <a:xfrm>
            <a:off x="1703407" y="3053934"/>
            <a:ext cx="5991300" cy="21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2250" marR="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ru-RU" sz="1600">
                <a:solidFill>
                  <a:schemeClr val="dk2"/>
                </a:solidFill>
              </a:rPr>
              <a:t>pg_lsclusters</a:t>
            </a:r>
            <a:r>
              <a:rPr lang="ru-RU" sz="1600">
                <a:solidFill>
                  <a:schemeClr val="dk1"/>
                </a:solidFill>
              </a:rPr>
              <a:t> — список кластеров на ВМ с информацией о них и статусом</a:t>
            </a: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2250" marR="0" lvl="0" indent="-2095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ru-RU" sz="1600">
                <a:solidFill>
                  <a:schemeClr val="dk2"/>
                </a:solidFill>
              </a:rPr>
              <a:t>pg_createcluster</a:t>
            </a:r>
            <a:r>
              <a:rPr lang="ru-RU" sz="1600">
                <a:solidFill>
                  <a:schemeClr val="dk1"/>
                </a:solidFill>
              </a:rPr>
              <a:t> — создать новый класте</a:t>
            </a:r>
            <a:endParaRPr sz="1600">
              <a:solidFill>
                <a:schemeClr val="dk1"/>
              </a:solidFill>
            </a:endParaRPr>
          </a:p>
          <a:p>
            <a:pPr marL="222250" marR="0" lvl="0" indent="-2095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ru-RU" sz="1600">
                <a:solidFill>
                  <a:schemeClr val="dk2"/>
                </a:solidFill>
              </a:rPr>
              <a:t>pg_ctlcluster </a:t>
            </a:r>
            <a:r>
              <a:rPr lang="ru-RU" sz="1600">
                <a:solidFill>
                  <a:schemeClr val="dk1"/>
                </a:solidFill>
              </a:rPr>
              <a:t>— управление кластером - его перезагрузка, остановка и запуск</a:t>
            </a:r>
            <a:endParaRPr sz="1600">
              <a:solidFill>
                <a:schemeClr val="dk1"/>
              </a:solidFill>
            </a:endParaRPr>
          </a:p>
          <a:p>
            <a:pPr marL="222250" marR="0" lvl="0" indent="-2095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ru-RU" sz="1600">
                <a:solidFill>
                  <a:schemeClr val="dk2"/>
                </a:solidFill>
              </a:rPr>
              <a:t>pg_dropcluster</a:t>
            </a:r>
            <a:r>
              <a:rPr lang="ru-RU" sz="1600">
                <a:solidFill>
                  <a:schemeClr val="dk1"/>
                </a:solidFill>
              </a:rPr>
              <a:t> — удаление существующего кластера со всей информацией и файлами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450" name="Google Shape;450;p54"/>
          <p:cNvSpPr txBox="1"/>
          <p:nvPr/>
        </p:nvSpPr>
        <p:spPr>
          <a:xfrm>
            <a:off x="1703388" y="2414986"/>
            <a:ext cx="32379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600"/>
              <a:t>Рассмотрим основные из них:</a:t>
            </a:r>
            <a:endParaRPr sz="16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51" name="Google Shape;451;p54"/>
          <p:cNvCxnSpPr/>
          <p:nvPr/>
        </p:nvCxnSpPr>
        <p:spPr>
          <a:xfrm rot="10800000" flipH="1">
            <a:off x="1703388" y="2870677"/>
            <a:ext cx="7224600" cy="78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5"/>
          <p:cNvSpPr txBox="1">
            <a:spLocks noGrp="1"/>
          </p:cNvSpPr>
          <p:nvPr>
            <p:ph type="body" idx="1"/>
          </p:nvPr>
        </p:nvSpPr>
        <p:spPr>
          <a:xfrm>
            <a:off x="1725849" y="2303919"/>
            <a:ext cx="84972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-RU" u="sng">
                <a:solidFill>
                  <a:srgbClr val="0038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https://postgrespro.ru/docs/postgresql/14/app-psql</a:t>
            </a:r>
            <a:endParaRPr/>
          </a:p>
        </p:txBody>
      </p:sp>
      <p:sp>
        <p:nvSpPr>
          <p:cNvPr id="457" name="Google Shape;457;p55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КОНСОЛЬНАЯ УТИЛИТА PSQL</a:t>
            </a:r>
            <a:endParaRPr/>
          </a:p>
        </p:txBody>
      </p:sp>
      <p:sp>
        <p:nvSpPr>
          <p:cNvPr id="458" name="Google Shape;458;p55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sp>
        <p:nvSpPr>
          <p:cNvPr id="459" name="Google Shape;459;p55"/>
          <p:cNvSpPr/>
          <p:nvPr/>
        </p:nvSpPr>
        <p:spPr>
          <a:xfrm>
            <a:off x="1725850" y="3336435"/>
            <a:ext cx="8233200" cy="492600"/>
          </a:xfrm>
          <a:prstGeom prst="roundRect">
            <a:avLst>
              <a:gd name="adj" fmla="val 4323"/>
            </a:avLst>
          </a:prstGeom>
          <a:solidFill>
            <a:srgbClr val="444444"/>
          </a:solidFill>
          <a:ln>
            <a:noFill/>
          </a:ln>
        </p:spPr>
        <p:txBody>
          <a:bodyPr spcFirstLastPara="1" wrap="square" lIns="216000" tIns="180000" rIns="216000" bIns="216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200"/>
              <a:buFont typeface="Consolas"/>
              <a:buNone/>
            </a:pPr>
            <a:r>
              <a:rPr lang="ru-RU" sz="1200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psql -d база -U роль -h узел -p порт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0" name="Google Shape;460;p55"/>
          <p:cNvSpPr txBox="1"/>
          <p:nvPr/>
        </p:nvSpPr>
        <p:spPr>
          <a:xfrm>
            <a:off x="1725850" y="2857684"/>
            <a:ext cx="43245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112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Запуск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55"/>
          <p:cNvSpPr txBox="1"/>
          <p:nvPr/>
        </p:nvSpPr>
        <p:spPr>
          <a:xfrm>
            <a:off x="1725850" y="4061486"/>
            <a:ext cx="7089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1112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по умолчанию использует текущего пользователя Линукс, одноименную БД, порт 5432 и подключение по Unix Socket</a:t>
            </a:r>
            <a:endParaRPr sz="1600">
              <a:solidFill>
                <a:schemeClr val="dk1"/>
              </a:solidFill>
            </a:endParaRPr>
          </a:p>
          <a:p>
            <a:pPr marL="11112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  <a:p>
            <a:pPr marL="11112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6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КОНСОЛЬНАЯ УТИЛИТА PSQL</a:t>
            </a:r>
            <a:endParaRPr/>
          </a:p>
        </p:txBody>
      </p:sp>
      <p:sp>
        <p:nvSpPr>
          <p:cNvPr id="467" name="Google Shape;467;p56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sp>
        <p:nvSpPr>
          <p:cNvPr id="468" name="Google Shape;468;p56"/>
          <p:cNvSpPr/>
          <p:nvPr/>
        </p:nvSpPr>
        <p:spPr>
          <a:xfrm>
            <a:off x="1725850" y="2243724"/>
            <a:ext cx="8233200" cy="1152900"/>
          </a:xfrm>
          <a:prstGeom prst="roundRect">
            <a:avLst>
              <a:gd name="adj" fmla="val 4323"/>
            </a:avLst>
          </a:prstGeom>
          <a:solidFill>
            <a:srgbClr val="444444"/>
          </a:solidFill>
          <a:ln>
            <a:noFill/>
          </a:ln>
        </p:spPr>
        <p:txBody>
          <a:bodyPr spcFirstLastPara="1" wrap="square" lIns="216000" tIns="180000" rIns="216000" bIns="216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DDDDD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\? 				список команд psql</a:t>
            </a:r>
            <a:endParaRPr sz="1200">
              <a:solidFill>
                <a:srgbClr val="DDDDD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\h[elp] 			список команд SQL</a:t>
            </a:r>
            <a:endParaRPr sz="1200">
              <a:solidFill>
                <a:srgbClr val="DDDDD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\h команда 	синтаксис команды SQL</a:t>
            </a:r>
            <a:endParaRPr sz="1200">
              <a:solidFill>
                <a:srgbClr val="DDDDD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rgbClr val="DDDDDD"/>
                </a:solidFill>
                <a:latin typeface="Consolas"/>
                <a:ea typeface="Consolas"/>
                <a:cs typeface="Consolas"/>
                <a:sym typeface="Consolas"/>
              </a:rPr>
              <a:t>\q 				выход(до 11 версии)</a:t>
            </a:r>
            <a:endParaRPr sz="1200">
              <a:solidFill>
                <a:srgbClr val="DDDDD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DDDDD"/>
              </a:buClr>
              <a:buSzPts val="1200"/>
              <a:buFont typeface="Consolas"/>
              <a:buNone/>
            </a:pPr>
            <a:endParaRPr sz="1200">
              <a:solidFill>
                <a:srgbClr val="DDDDD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9" name="Google Shape;469;p56"/>
          <p:cNvSpPr txBox="1">
            <a:spLocks noGrp="1"/>
          </p:cNvSpPr>
          <p:nvPr>
            <p:ph type="body" idx="1"/>
          </p:nvPr>
        </p:nvSpPr>
        <p:spPr>
          <a:xfrm>
            <a:off x="1725850" y="3629075"/>
            <a:ext cx="75444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ru-RU">
                <a:solidFill>
                  <a:schemeClr val="dk2"/>
                </a:solidFill>
              </a:rPr>
              <a:t>P.S.</a:t>
            </a:r>
            <a:r>
              <a:rPr lang="ru-RU">
                <a:solidFill>
                  <a:schemeClr val="dk1"/>
                </a:solidFill>
              </a:rPr>
              <a:t> правильная строка приглашения для ввода команды postgres=# . Если мы видим postgres-# - значит Постгрес ждет окончания ввода команды - символ точка с запятой (;). Можем прервать ввод текущей команды выполнив ctrl+C или ввести ; и нажать enter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7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ЧАСТО ИСПОЛЬЗУЕМЫЕ КОМАНДЫ PSQL</a:t>
            </a:r>
            <a:endParaRPr/>
          </a:p>
        </p:txBody>
      </p:sp>
      <p:sp>
        <p:nvSpPr>
          <p:cNvPr id="475" name="Google Shape;475;p57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84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sp>
        <p:nvSpPr>
          <p:cNvPr id="476" name="Google Shape;476;p57"/>
          <p:cNvSpPr txBox="1"/>
          <p:nvPr/>
        </p:nvSpPr>
        <p:spPr>
          <a:xfrm>
            <a:off x="1703388" y="2494764"/>
            <a:ext cx="3796200" cy="25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-RU" sz="1800" b="1">
                <a:solidFill>
                  <a:schemeClr val="dk2"/>
                </a:solidFill>
              </a:rPr>
              <a:t>\l</a:t>
            </a:r>
            <a:r>
              <a:rPr lang="ru-RU" sz="1800">
                <a:solidFill>
                  <a:schemeClr val="dk1"/>
                </a:solidFill>
              </a:rPr>
              <a:t> – список баз данных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-RU" sz="1800" b="1">
                <a:solidFill>
                  <a:schemeClr val="dk2"/>
                </a:solidFill>
              </a:rPr>
              <a:t>\du</a:t>
            </a:r>
            <a:r>
              <a:rPr lang="ru-RU" sz="1800">
                <a:solidFill>
                  <a:schemeClr val="dk1"/>
                </a:solidFill>
              </a:rPr>
              <a:t> – список пользователей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-RU" sz="1800" b="1">
                <a:solidFill>
                  <a:schemeClr val="dk2"/>
                </a:solidFill>
              </a:rPr>
              <a:t>\di</a:t>
            </a:r>
            <a:r>
              <a:rPr lang="ru-RU" sz="1800" b="1">
                <a:solidFill>
                  <a:schemeClr val="dk1"/>
                </a:solidFill>
              </a:rPr>
              <a:t> </a:t>
            </a:r>
            <a:r>
              <a:rPr lang="ru-RU" sz="1800">
                <a:solidFill>
                  <a:schemeClr val="dk1"/>
                </a:solidFill>
              </a:rPr>
              <a:t>– индексы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-RU" sz="1800" b="1">
                <a:solidFill>
                  <a:schemeClr val="dk2"/>
                </a:solidFill>
              </a:rPr>
              <a:t>\dt</a:t>
            </a:r>
            <a:r>
              <a:rPr lang="ru-RU" sz="1800">
                <a:solidFill>
                  <a:schemeClr val="dk1"/>
                </a:solidFill>
              </a:rPr>
              <a:t> – список таблиц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-RU" sz="1800" b="1">
                <a:solidFill>
                  <a:schemeClr val="dk2"/>
                </a:solidFill>
              </a:rPr>
              <a:t>\dt+</a:t>
            </a:r>
            <a:r>
              <a:rPr lang="ru-RU" sz="1800">
                <a:solidFill>
                  <a:schemeClr val="dk1"/>
                </a:solidFill>
              </a:rPr>
              <a:t> — список всех таблиц с описанием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-RU" sz="1800" b="1">
                <a:solidFill>
                  <a:schemeClr val="dk2"/>
                </a:solidFill>
              </a:rPr>
              <a:t>\dt *s*</a:t>
            </a:r>
            <a:r>
              <a:rPr lang="ru-RU" sz="1800">
                <a:solidFill>
                  <a:schemeClr val="dk1"/>
                </a:solidFill>
              </a:rPr>
              <a:t> — список всех таблиц, содержащих s в имени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477" name="Google Shape;477;p57"/>
          <p:cNvSpPr txBox="1"/>
          <p:nvPr/>
        </p:nvSpPr>
        <p:spPr>
          <a:xfrm>
            <a:off x="1703388" y="1855827"/>
            <a:ext cx="32379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800"/>
              <a:t>Список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78" name="Google Shape;478;p57"/>
          <p:cNvCxnSpPr/>
          <p:nvPr/>
        </p:nvCxnSpPr>
        <p:spPr>
          <a:xfrm>
            <a:off x="1703388" y="2319318"/>
            <a:ext cx="8785200" cy="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9" name="Google Shape;479;p57"/>
          <p:cNvSpPr txBox="1"/>
          <p:nvPr/>
        </p:nvSpPr>
        <p:spPr>
          <a:xfrm>
            <a:off x="6107844" y="2494764"/>
            <a:ext cx="3796200" cy="18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-RU" sz="1800" b="1">
                <a:solidFill>
                  <a:schemeClr val="dk2"/>
                </a:solidFill>
              </a:rPr>
              <a:t>\d+</a:t>
            </a:r>
            <a:r>
              <a:rPr lang="ru-RU" sz="1800">
                <a:solidFill>
                  <a:schemeClr val="dk1"/>
                </a:solidFill>
              </a:rPr>
              <a:t> – описание таблицы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-RU" sz="1800" b="1">
                <a:solidFill>
                  <a:schemeClr val="dk2"/>
                </a:solidFill>
              </a:rPr>
              <a:t>\d “table_name”</a:t>
            </a:r>
            <a:r>
              <a:rPr lang="ru-RU" sz="1800">
                <a:solidFill>
                  <a:schemeClr val="dk1"/>
                </a:solidFill>
              </a:rPr>
              <a:t> – описание таблицы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-RU" sz="1800" b="1">
                <a:solidFill>
                  <a:schemeClr val="dk2"/>
                </a:solidFill>
              </a:rPr>
              <a:t>\echo</a:t>
            </a:r>
            <a:r>
              <a:rPr lang="ru-RU" sz="1800">
                <a:solidFill>
                  <a:schemeClr val="dk1"/>
                </a:solidFill>
              </a:rPr>
              <a:t> – выводит сообщение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ru-RU" sz="1800" b="1">
                <a:solidFill>
                  <a:schemeClr val="dk2"/>
                </a:solidFill>
              </a:rPr>
              <a:t>\i</a:t>
            </a:r>
            <a:r>
              <a:rPr lang="ru-RU" sz="1800">
                <a:solidFill>
                  <a:schemeClr val="dk1"/>
                </a:solidFill>
              </a:rPr>
              <a:t> - выполнить внешний ускрипт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8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ИТОГИ ЗАНЯТИЯ</a:t>
            </a:r>
            <a:endParaRPr/>
          </a:p>
        </p:txBody>
      </p:sp>
      <p:sp>
        <p:nvSpPr>
          <p:cNvPr id="485" name="Google Shape;485;p58"/>
          <p:cNvSpPr txBox="1">
            <a:spLocks noGrp="1"/>
          </p:cNvSpPr>
          <p:nvPr>
            <p:ph type="sldNum" idx="12"/>
          </p:nvPr>
        </p:nvSpPr>
        <p:spPr>
          <a:xfrm>
            <a:off x="250594" y="6446580"/>
            <a:ext cx="188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  <p:sp>
        <p:nvSpPr>
          <p:cNvPr id="486" name="Google Shape;486;p58"/>
          <p:cNvSpPr/>
          <p:nvPr/>
        </p:nvSpPr>
        <p:spPr>
          <a:xfrm>
            <a:off x="1725839" y="1882011"/>
            <a:ext cx="2714100" cy="1607400"/>
          </a:xfrm>
          <a:prstGeom prst="roundRect">
            <a:avLst>
              <a:gd name="adj" fmla="val 5760"/>
            </a:avLst>
          </a:prstGeom>
          <a:solidFill>
            <a:schemeClr val="accent5">
              <a:alpha val="20000"/>
            </a:schemeClr>
          </a:solidFill>
          <a:ln>
            <a:noFill/>
          </a:ln>
        </p:spPr>
        <p:txBody>
          <a:bodyPr spcFirstLastPara="1" wrap="square" lIns="180000" tIns="108000" rIns="108000" bIns="144000" anchor="t" anchorCtr="0">
            <a:noAutofit/>
          </a:bodyPr>
          <a:lstStyle/>
          <a:p>
            <a:pPr marL="11112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None/>
            </a:pPr>
            <a:r>
              <a:rPr lang="ru-RU" sz="2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Знаем какие есть утилиты управления БД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58"/>
          <p:cNvSpPr/>
          <p:nvPr/>
        </p:nvSpPr>
        <p:spPr>
          <a:xfrm>
            <a:off x="4761319" y="1882000"/>
            <a:ext cx="4239000" cy="1607400"/>
          </a:xfrm>
          <a:prstGeom prst="roundRect">
            <a:avLst>
              <a:gd name="adj" fmla="val 5215"/>
            </a:avLst>
          </a:prstGeom>
          <a:solidFill>
            <a:schemeClr val="accent5">
              <a:alpha val="20000"/>
            </a:schemeClr>
          </a:solidFill>
          <a:ln>
            <a:noFill/>
          </a:ln>
        </p:spPr>
        <p:txBody>
          <a:bodyPr spcFirstLastPara="1" wrap="square" lIns="180000" tIns="108000" rIns="108000" bIns="144000" anchor="t" anchorCtr="0">
            <a:noAutofit/>
          </a:bodyPr>
          <a:lstStyle/>
          <a:p>
            <a:pPr marL="11112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None/>
            </a:pPr>
            <a:r>
              <a:rPr lang="ru-RU" sz="2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Поняли для чего предназначены утилиты pg_lsclusters, pg_createcluster, pg_dropcluster, pg_ctlcluster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88" name="Google Shape;488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86591" y="2047491"/>
            <a:ext cx="383005" cy="383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4824" y="2047491"/>
            <a:ext cx="383005" cy="383005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58"/>
          <p:cNvSpPr/>
          <p:nvPr/>
        </p:nvSpPr>
        <p:spPr>
          <a:xfrm>
            <a:off x="1725851" y="3717725"/>
            <a:ext cx="3035400" cy="1607400"/>
          </a:xfrm>
          <a:prstGeom prst="roundRect">
            <a:avLst>
              <a:gd name="adj" fmla="val 5760"/>
            </a:avLst>
          </a:prstGeom>
          <a:solidFill>
            <a:schemeClr val="accent5">
              <a:alpha val="20000"/>
            </a:schemeClr>
          </a:solidFill>
          <a:ln>
            <a:noFill/>
          </a:ln>
        </p:spPr>
        <p:txBody>
          <a:bodyPr spcFirstLastPara="1" wrap="square" lIns="180000" tIns="108000" rIns="108000" bIns="144000" anchor="t" anchorCtr="0">
            <a:noAutofit/>
          </a:bodyPr>
          <a:lstStyle/>
          <a:p>
            <a:pPr marL="11112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None/>
            </a:pPr>
            <a:r>
              <a:rPr lang="ru-RU" sz="2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-RU" sz="2800">
                <a:solidFill>
                  <a:schemeClr val="accent5"/>
                </a:solidFill>
              </a:rPr>
              <a:t>3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Поняли зачем предназначена консольные утилиты psql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1" name="Google Shape;491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85866" y="3833341"/>
            <a:ext cx="383005" cy="383005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58"/>
          <p:cNvSpPr/>
          <p:nvPr/>
        </p:nvSpPr>
        <p:spPr>
          <a:xfrm>
            <a:off x="5101276" y="3717725"/>
            <a:ext cx="3035400" cy="1607400"/>
          </a:xfrm>
          <a:prstGeom prst="roundRect">
            <a:avLst>
              <a:gd name="adj" fmla="val 5760"/>
            </a:avLst>
          </a:prstGeom>
          <a:solidFill>
            <a:schemeClr val="accent5">
              <a:alpha val="20000"/>
            </a:schemeClr>
          </a:solidFill>
          <a:ln>
            <a:noFill/>
          </a:ln>
        </p:spPr>
        <p:txBody>
          <a:bodyPr spcFirstLastPara="1" wrap="square" lIns="180000" tIns="108000" rIns="108000" bIns="144000" anchor="t" anchorCtr="0">
            <a:noAutofit/>
          </a:bodyPr>
          <a:lstStyle/>
          <a:p>
            <a:pPr marL="11112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None/>
            </a:pPr>
            <a:r>
              <a:rPr lang="ru-RU" sz="28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ru-RU" sz="2800">
                <a:solidFill>
                  <a:schemeClr val="accent5"/>
                </a:solidFill>
              </a:rPr>
              <a:t>4</a:t>
            </a:r>
            <a:endParaRPr sz="15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 sz="1600">
                <a:solidFill>
                  <a:schemeClr val="dk1"/>
                </a:solidFill>
              </a:rPr>
              <a:t>Знаем команды управления утилиты psql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3" name="Google Shape;493;p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1291" y="3833341"/>
            <a:ext cx="383005" cy="383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9"/>
          <p:cNvSpPr txBox="1">
            <a:spLocks noGrp="1"/>
          </p:cNvSpPr>
          <p:nvPr>
            <p:ph type="title"/>
          </p:nvPr>
        </p:nvSpPr>
        <p:spPr>
          <a:xfrm>
            <a:off x="1725849" y="502442"/>
            <a:ext cx="7644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 Black"/>
              <a:buNone/>
            </a:pPr>
            <a:r>
              <a:rPr lang="ru-RU"/>
              <a:t>ЗАДАНИЕ НА САМОПРОВЕРКУ</a:t>
            </a:r>
            <a:endParaRPr/>
          </a:p>
        </p:txBody>
      </p:sp>
      <p:sp>
        <p:nvSpPr>
          <p:cNvPr id="499" name="Google Shape;499;p59"/>
          <p:cNvSpPr txBox="1"/>
          <p:nvPr/>
        </p:nvSpPr>
        <p:spPr>
          <a:xfrm>
            <a:off x="1703388" y="2856003"/>
            <a:ext cx="24519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112" marR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600"/>
              <a:t>Создать новый кластер Постгреса по аналогии материала из урока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59"/>
          <p:cNvSpPr txBox="1"/>
          <p:nvPr/>
        </p:nvSpPr>
        <p:spPr>
          <a:xfrm>
            <a:off x="4772113" y="2856003"/>
            <a:ext cx="2647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112" marR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600"/>
              <a:t>Подключиться из psql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59"/>
          <p:cNvSpPr txBox="1"/>
          <p:nvPr/>
        </p:nvSpPr>
        <p:spPr>
          <a:xfrm>
            <a:off x="8268581" y="2856003"/>
            <a:ext cx="23091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1112" marR="0" lvl="0" indent="0" algn="l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-RU" sz="1600"/>
              <a:t>Удалить созданный кластер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59"/>
          <p:cNvSpPr txBox="1"/>
          <p:nvPr/>
        </p:nvSpPr>
        <p:spPr>
          <a:xfrm>
            <a:off x="1703388" y="2327935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lang="ru-RU" sz="3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3200" b="0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59"/>
          <p:cNvSpPr txBox="1"/>
          <p:nvPr/>
        </p:nvSpPr>
        <p:spPr>
          <a:xfrm>
            <a:off x="4783988" y="2326327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lang="ru-RU" sz="3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3200" b="0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59"/>
          <p:cNvSpPr txBox="1"/>
          <p:nvPr/>
        </p:nvSpPr>
        <p:spPr>
          <a:xfrm>
            <a:off x="8268581" y="2324719"/>
            <a:ext cx="61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Arial"/>
              <a:buNone/>
            </a:pPr>
            <a:r>
              <a:rPr lang="ru-RU" sz="32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3200" b="0" i="0" u="none" strike="noStrike" cap="none">
              <a:solidFill>
                <a:schemeClr val="accent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5" name="Google Shape;505;p59"/>
          <p:cNvCxnSpPr/>
          <p:nvPr/>
        </p:nvCxnSpPr>
        <p:spPr>
          <a:xfrm rot="10800000">
            <a:off x="2315774" y="2587951"/>
            <a:ext cx="2220600" cy="0"/>
          </a:xfrm>
          <a:prstGeom prst="straightConnector1">
            <a:avLst/>
          </a:prstGeom>
          <a:noFill/>
          <a:ln w="25400" cap="rnd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06" name="Google Shape;506;p59"/>
          <p:cNvCxnSpPr/>
          <p:nvPr/>
        </p:nvCxnSpPr>
        <p:spPr>
          <a:xfrm rot="10800000">
            <a:off x="5486295" y="2587951"/>
            <a:ext cx="2553300" cy="0"/>
          </a:xfrm>
          <a:prstGeom prst="straightConnector1">
            <a:avLst/>
          </a:prstGeom>
          <a:noFill/>
          <a:ln w="25400" cap="rnd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07" name="Google Shape;507;p59"/>
          <p:cNvSpPr/>
          <p:nvPr/>
        </p:nvSpPr>
        <p:spPr>
          <a:xfrm>
            <a:off x="1674950" y="4158500"/>
            <a:ext cx="6830400" cy="717900"/>
          </a:xfrm>
          <a:prstGeom prst="roundRect">
            <a:avLst>
              <a:gd name="adj" fmla="val 16667"/>
            </a:avLst>
          </a:prstGeom>
          <a:solidFill>
            <a:srgbClr val="CEE6FF"/>
          </a:solidFill>
          <a:ln>
            <a:noFill/>
          </a:ln>
        </p:spPr>
        <p:txBody>
          <a:bodyPr spcFirstLastPara="1" wrap="square" lIns="684000" tIns="108000" rIns="180000" bIns="108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/>
              <a:t>Эталонная инструкция для самопроверки прилагается к уроку</a:t>
            </a:r>
            <a:endParaRPr i="1"/>
          </a:p>
        </p:txBody>
      </p:sp>
      <p:pic>
        <p:nvPicPr>
          <p:cNvPr id="508" name="Google Shape;508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8125" y="4325000"/>
            <a:ext cx="385661" cy="38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US_Template_Inno">
  <a:themeElements>
    <a:clrScheme name="asdsa">
      <a:dk1>
        <a:srgbClr val="030124"/>
      </a:dk1>
      <a:lt1>
        <a:srgbClr val="FFFFFF"/>
      </a:lt1>
      <a:dk2>
        <a:srgbClr val="0038FF"/>
      </a:dk2>
      <a:lt2>
        <a:srgbClr val="E1E1E1"/>
      </a:lt2>
      <a:accent1>
        <a:srgbClr val="0E38FF"/>
      </a:accent1>
      <a:accent2>
        <a:srgbClr val="FF6903"/>
      </a:accent2>
      <a:accent3>
        <a:srgbClr val="9703FE"/>
      </a:accent3>
      <a:accent4>
        <a:srgbClr val="00D1F2"/>
      </a:accent4>
      <a:accent5>
        <a:srgbClr val="FFC100"/>
      </a:accent5>
      <a:accent6>
        <a:srgbClr val="D2E1FA"/>
      </a:accent6>
      <a:hlink>
        <a:srgbClr val="0038FF"/>
      </a:hlink>
      <a:folHlink>
        <a:srgbClr val="9703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plate_StepUP">
  <a:themeElements>
    <a:clrScheme name="Colors_StepUp">
      <a:dk1>
        <a:srgbClr val="000000"/>
      </a:dk1>
      <a:lt1>
        <a:srgbClr val="FFFFFF"/>
      </a:lt1>
      <a:dk2>
        <a:srgbClr val="1B4EFC"/>
      </a:dk2>
      <a:lt2>
        <a:srgbClr val="F2F2F2"/>
      </a:lt2>
      <a:accent1>
        <a:srgbClr val="1B4EFC"/>
      </a:accent1>
      <a:accent2>
        <a:srgbClr val="02C2FD"/>
      </a:accent2>
      <a:accent3>
        <a:srgbClr val="148BFC"/>
      </a:accent3>
      <a:accent4>
        <a:srgbClr val="1436C8"/>
      </a:accent4>
      <a:accent5>
        <a:srgbClr val="00C391"/>
      </a:accent5>
      <a:accent6>
        <a:srgbClr val="836ED3"/>
      </a:accent6>
      <a:hlink>
        <a:srgbClr val="1B4EFC"/>
      </a:hlink>
      <a:folHlink>
        <a:srgbClr val="9703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plate_StepUP">
  <a:themeElements>
    <a:clrScheme name="Colors_StepUp">
      <a:dk1>
        <a:srgbClr val="000000"/>
      </a:dk1>
      <a:lt1>
        <a:srgbClr val="FFFFFF"/>
      </a:lt1>
      <a:dk2>
        <a:srgbClr val="1B4EFC"/>
      </a:dk2>
      <a:lt2>
        <a:srgbClr val="F2F2F2"/>
      </a:lt2>
      <a:accent1>
        <a:srgbClr val="1B4EFC"/>
      </a:accent1>
      <a:accent2>
        <a:srgbClr val="02C2FD"/>
      </a:accent2>
      <a:accent3>
        <a:srgbClr val="148BFC"/>
      </a:accent3>
      <a:accent4>
        <a:srgbClr val="1436C8"/>
      </a:accent4>
      <a:accent5>
        <a:srgbClr val="00C391"/>
      </a:accent5>
      <a:accent6>
        <a:srgbClr val="836ED3"/>
      </a:accent6>
      <a:hlink>
        <a:srgbClr val="1B4EFC"/>
      </a:hlink>
      <a:folHlink>
        <a:srgbClr val="9703F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521</Words>
  <Application>Microsoft Office PowerPoint</Application>
  <PresentationFormat>Широкоэкранный</PresentationFormat>
  <Paragraphs>80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Arial Black</vt:lpstr>
      <vt:lpstr>Consolas</vt:lpstr>
      <vt:lpstr>Helvetica Neue</vt:lpstr>
      <vt:lpstr>Courier New</vt:lpstr>
      <vt:lpstr>Arial</vt:lpstr>
      <vt:lpstr>Calibri</vt:lpstr>
      <vt:lpstr>RUS_Template_Inno</vt:lpstr>
      <vt:lpstr>Template_StepUP</vt:lpstr>
      <vt:lpstr>Template_StepUP</vt:lpstr>
      <vt:lpstr>УТИЛИТЫ УПРАВЛЕНИЯ СЕРВЕРОМ. ИСПОЛЬЗОВАНИЕ PSQL  </vt:lpstr>
      <vt:lpstr>ЦЕЛЬ УРОКА</vt:lpstr>
      <vt:lpstr>СОДЕРЖАНИЕ УРОКА</vt:lpstr>
      <vt:lpstr>КОНСОЛЬНЫЕ УТИЛИТЫ УПРАВЛЕНИЯ</vt:lpstr>
      <vt:lpstr>КОНСОЛЬНАЯ УТИЛИТА PSQL</vt:lpstr>
      <vt:lpstr>КОНСОЛЬНАЯ УТИЛИТА PSQL</vt:lpstr>
      <vt:lpstr>ЧАСТО ИСПОЛЬЗУЕМЫЕ КОМАНДЫ PSQL</vt:lpstr>
      <vt:lpstr>ИТОГИ ЗАНЯТИЯ</vt:lpstr>
      <vt:lpstr>ЗАДАНИЕ НА САМОПРОВЕРКУ</vt:lpstr>
      <vt:lpstr>СПАСИБО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УТИЛИТЫ УПРАВЛЕНИЯ СЕРВЕРОМ. ИСПОЛЬЗОВАНИЕ PSQL  </dc:title>
  <cp:lastModifiedBy>Кузьмичев Даниил Михайлович</cp:lastModifiedBy>
  <cp:revision>1</cp:revision>
  <dcterms:modified xsi:type="dcterms:W3CDTF">2022-09-15T09:42:54Z</dcterms:modified>
</cp:coreProperties>
</file>